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26"/>
  </p:notesMasterIdLst>
  <p:sldIdLst>
    <p:sldId id="273" r:id="rId2"/>
    <p:sldId id="256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1" r:id="rId12"/>
    <p:sldId id="272" r:id="rId13"/>
    <p:sldId id="269" r:id="rId14"/>
    <p:sldId id="270" r:id="rId15"/>
    <p:sldId id="267" r:id="rId16"/>
    <p:sldId id="274" r:id="rId17"/>
    <p:sldId id="275" r:id="rId18"/>
    <p:sldId id="277" r:id="rId19"/>
    <p:sldId id="276" r:id="rId20"/>
    <p:sldId id="278" r:id="rId21"/>
    <p:sldId id="279" r:id="rId22"/>
    <p:sldId id="280" r:id="rId23"/>
    <p:sldId id="281" r:id="rId24"/>
    <p:sldId id="282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6E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6197"/>
  </p:normalViewPr>
  <p:slideViewPr>
    <p:cSldViewPr snapToGrid="0">
      <p:cViewPr varScale="1">
        <p:scale>
          <a:sx n="109" d="100"/>
          <a:sy n="109" d="100"/>
        </p:scale>
        <p:origin x="52" y="1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860E79-D667-044B-83DA-8A8F2B22BBA0}" type="datetimeFigureOut">
              <a:rPr kumimoji="1" lang="ko-KR" altLang="en-US" smtClean="0"/>
              <a:t>2025-01-07</a:t>
            </a:fld>
            <a:endParaRPr kumimoji="1"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F43D59-E17C-064A-9ECC-E4E9217C9852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22910741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F43D59-E17C-064A-9ECC-E4E9217C9852}" type="slidenum">
              <a:rPr kumimoji="1" lang="ko-KR" altLang="en-US" smtClean="0"/>
              <a:t>1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5550679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06A5D3-127F-42D9-1A29-00946286EC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1AA621A9-76C7-C252-C684-7512D4B0241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DAF0A991-33AC-879C-4F81-3C9A3C6BCC8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F0DB0E4B-AB30-6823-E8D7-6E26C03CD4B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F43D59-E17C-064A-9ECC-E4E9217C9852}" type="slidenum">
              <a:rPr kumimoji="1" lang="ko-KR" altLang="en-US" smtClean="0"/>
              <a:t>10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24766723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9A9258-5362-93B0-D8D1-857D464B60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7F636EB6-9A03-8F65-7B44-C65DB604C85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2F8A4580-CCF3-AEC2-DC60-5CB57C33FD8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B2C056D-9D24-618D-E5D1-836D36025BB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F43D59-E17C-064A-9ECC-E4E9217C9852}" type="slidenum">
              <a:rPr kumimoji="1" lang="ko-KR" altLang="en-US" smtClean="0"/>
              <a:t>11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6783796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730482-623B-0781-B4D8-2307F1AAB9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CE57E840-0DEC-5915-3344-5BE824EE414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8C45F2D6-8F24-9048-B74A-D069604B5CC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E778227-0E91-F54D-E3A9-8C2BFCB1F05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F43D59-E17C-064A-9ECC-E4E9217C9852}" type="slidenum">
              <a:rPr kumimoji="1" lang="ko-KR" altLang="en-US" smtClean="0"/>
              <a:t>12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459369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3BC4F4-919F-2423-EAC2-B3B385865C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A26E1C63-6883-62A8-F654-E1E6ECDCF7D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34C08A15-E78B-3FD1-C605-E3D85685C7C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70C939-72FA-2EEF-4E64-263C0AB9BC0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F43D59-E17C-064A-9ECC-E4E9217C9852}" type="slidenum">
              <a:rPr kumimoji="1" lang="ko-KR" altLang="en-US" smtClean="0"/>
              <a:t>13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8110631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B6AACF-821C-4175-4E67-4E47B0769B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3DC10A23-C3A6-ED20-DCA6-497129DD8E2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8A292CED-378C-AC22-E38D-96C25D4969D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3FE58EE-8DAA-099D-6051-27C8D6D0969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F43D59-E17C-064A-9ECC-E4E9217C9852}" type="slidenum">
              <a:rPr kumimoji="1" lang="ko-KR" altLang="en-US" smtClean="0"/>
              <a:t>14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2528543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EA373A-F25C-2995-813C-F7ADB58D48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32C2D3BC-FACD-4E4C-CD2A-A2484140A3C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D00BCD19-E12C-03F8-965F-A5A27174D32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1DD04437-B66C-18C3-3855-FDAC33838EF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F43D59-E17C-064A-9ECC-E4E9217C9852}" type="slidenum">
              <a:rPr kumimoji="1" lang="ko-KR" altLang="en-US" smtClean="0"/>
              <a:t>15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1257197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812B47-DAFD-0766-3BC7-C253D14475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209A6B25-EB4C-A982-1624-D528CB14E64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6D6474AE-EB25-5116-F07D-AD55F977475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9073BD85-4C69-B9FC-AB80-27887729DBE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F43D59-E17C-064A-9ECC-E4E9217C9852}" type="slidenum">
              <a:rPr kumimoji="1" lang="ko-KR" altLang="en-US" smtClean="0"/>
              <a:t>16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259999537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B85EDD-BB21-4004-8FE5-9BF8F3DBFD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999B6335-5710-8944-8445-5E334428E1D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C7C78D4D-75B4-7AD3-332B-A93EC50303C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3BC1871F-2857-13F7-5BE6-0D2BA1252CB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F43D59-E17C-064A-9ECC-E4E9217C9852}" type="slidenum">
              <a:rPr kumimoji="1" lang="ko-KR" altLang="en-US" smtClean="0"/>
              <a:t>17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46655186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7864CF-15B8-DA86-4D75-076FE04E54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3117598B-E8E6-068A-3A81-7ABBA200689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D85F1726-D807-78D6-95C4-247FF2AF5B8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65FB11ED-1369-B590-1CCF-C6088D57B2D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F43D59-E17C-064A-9ECC-E4E9217C9852}" type="slidenum">
              <a:rPr kumimoji="1" lang="ko-KR" altLang="en-US" smtClean="0"/>
              <a:t>18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63128634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4BAF56-6F3C-174A-C632-F5BF076B04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670AC160-BF26-9143-7D61-53BCD91EB95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228D4C90-A4D5-A2B0-E362-FB97FFC5961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E34BE024-9903-A0DA-681C-DFC3445E3ED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F43D59-E17C-064A-9ECC-E4E9217C9852}" type="slidenum">
              <a:rPr kumimoji="1" lang="ko-KR" altLang="en-US" smtClean="0"/>
              <a:t>19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24589718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F43D59-E17C-064A-9ECC-E4E9217C9852}" type="slidenum">
              <a:rPr kumimoji="1" lang="ko-KR" altLang="en-US" smtClean="0"/>
              <a:t>2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2929679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C18F48-B181-BAB6-D814-41AB04E972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09FF36D8-D2D6-708F-2C46-6A5F93F344B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05DB0AC9-254F-4965-081B-211984AD8CC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9AD84F11-EE41-2603-B82F-41ACD52DD65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F43D59-E17C-064A-9ECC-E4E9217C9852}" type="slidenum">
              <a:rPr kumimoji="1" lang="ko-KR" altLang="en-US" smtClean="0"/>
              <a:t>20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93425127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36E8B2-3CCF-476A-C812-D074B10410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12288DF8-5E66-CC4A-4943-E40C5A49D96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0B5E5CBB-2706-C643-05AC-ABDE568CD9A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F962E5A3-5142-DC3F-5C3A-8CE8E6CC2FC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F43D59-E17C-064A-9ECC-E4E9217C9852}" type="slidenum">
              <a:rPr kumimoji="1" lang="ko-KR" altLang="en-US" smtClean="0"/>
              <a:t>21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78425491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35FF1F-FC67-D6FF-1A7E-11BCDBD5CE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20AE9338-ACFF-50B6-C6D3-80FCA210097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B7B06269-8746-38B1-3398-B2F8E2D4317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359C0ACC-74F1-043D-70B4-91226DB88E1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F43D59-E17C-064A-9ECC-E4E9217C9852}" type="slidenum">
              <a:rPr kumimoji="1" lang="ko-KR" altLang="en-US" smtClean="0"/>
              <a:t>22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60266165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C4C53F-98D7-7739-9EEA-07878FE56E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B452E942-F29E-2EA3-8E2F-7065CF75B3C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AF5836CE-D4B4-A9D9-5901-7915EDB99F6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1EE43E92-28B6-D932-58F9-14FFE34411D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F43D59-E17C-064A-9ECC-E4E9217C9852}" type="slidenum">
              <a:rPr kumimoji="1" lang="ko-KR" altLang="en-US" smtClean="0"/>
              <a:t>23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12013330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1682D7-49CA-397E-DDAF-1DBF4DE746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833C3B22-28FA-DCAB-7CEB-4C1A27BE43C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7DA6CBDA-E615-B399-CC2F-D269412C1CB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B904502C-1BD1-3E3F-5F45-9B212DDC467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F43D59-E17C-064A-9ECC-E4E9217C9852}" type="slidenum">
              <a:rPr kumimoji="1" lang="ko-KR" altLang="en-US" smtClean="0"/>
              <a:t>24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24760230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656AF3-4CDA-2C16-846E-606750027C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C7348150-4AEB-01F4-E9AC-D2A3983AE28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8F2C03BD-D6C5-8F5D-8B3A-264A6E2C57B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433EA186-7ACF-E163-2957-8F6917EEC0C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F43D59-E17C-064A-9ECC-E4E9217C9852}" type="slidenum">
              <a:rPr kumimoji="1" lang="ko-KR" altLang="en-US" smtClean="0"/>
              <a:t>3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21540474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379907-5C56-A954-038A-6ABA391368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FFE6CA48-2D6A-C559-B243-87D1B4CD19D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7893EBBE-E7F6-072E-D1C1-22A2BE8180C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BEDF70B-0751-45CA-0673-0E40B26A783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F43D59-E17C-064A-9ECC-E4E9217C9852}" type="slidenum">
              <a:rPr kumimoji="1" lang="ko-KR" altLang="en-US" smtClean="0"/>
              <a:t>4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2300010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ED2EEF-03F1-9274-4350-4FD645BA4D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8230602A-3161-9EC3-67AC-2E8772BCB6B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B2A65A4C-39B4-63B0-EFAD-AFB3929251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AD8540D4-44A3-FD0D-7D25-5368C42DF8E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F43D59-E17C-064A-9ECC-E4E9217C9852}" type="slidenum">
              <a:rPr kumimoji="1" lang="ko-KR" altLang="en-US" smtClean="0"/>
              <a:t>5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2727131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1AAF79-9FB8-126C-5F8A-D97E08D4C1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10AB4C82-CC18-6DD6-3B9E-9E55C3EAF32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6861E780-A60E-990B-C720-896B8226123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10E9A175-BA19-E6E4-12F5-ABB034501FB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F43D59-E17C-064A-9ECC-E4E9217C9852}" type="slidenum">
              <a:rPr kumimoji="1" lang="ko-KR" altLang="en-US" smtClean="0"/>
              <a:t>6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048139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6F76B4-FC03-CB62-CFF7-ADE353B915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A5FEA6F4-55D8-0928-4249-D31F4DAFB66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74280D90-4028-81E9-AC4F-6BC0BEAF1F1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A69E747B-D154-C72F-D3DC-9CA26BB9328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F43D59-E17C-064A-9ECC-E4E9217C9852}" type="slidenum">
              <a:rPr kumimoji="1" lang="ko-KR" altLang="en-US" smtClean="0"/>
              <a:t>7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26196476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49A73D-D2EE-B521-0DD9-64FC75C98C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B0F5E701-AFD7-AF5C-B3F4-15882071370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E70929CB-C046-6C41-4C5C-E6AEF5B7AD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4166EA3-E540-470E-0CFE-86952A95BF8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F43D59-E17C-064A-9ECC-E4E9217C9852}" type="slidenum">
              <a:rPr kumimoji="1" lang="ko-KR" altLang="en-US" smtClean="0"/>
              <a:t>8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6232778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DBCA3E-F65C-FE78-6665-C830EAD5AA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D4708243-90BA-C1CB-3B16-1C9590F482E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079F74FC-40FE-8990-EA87-B4D0CB3B55C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BEC39230-DB46-CE67-279D-B8289689E24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F43D59-E17C-064A-9ECC-E4E9217C9852}" type="slidenum">
              <a:rPr kumimoji="1" lang="ko-KR" altLang="en-US" smtClean="0"/>
              <a:t>9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4344322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1F9E-EBEA-2948-8E00-9548D0CCEB05}" type="datetimeFigureOut">
              <a:rPr kumimoji="1" lang="ko-KR" altLang="en-US" smtClean="0"/>
              <a:t>2025-01-07</a:t>
            </a:fld>
            <a:endParaRPr kumimoji="1"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1F99D-DB71-4648-9981-CD99391B0E9C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804960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1F9E-EBEA-2948-8E00-9548D0CCEB05}" type="datetimeFigureOut">
              <a:rPr kumimoji="1" lang="ko-KR" altLang="en-US" smtClean="0"/>
              <a:t>2025-01-07</a:t>
            </a:fld>
            <a:endParaRPr kumimoji="1"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1F99D-DB71-4648-9981-CD99391B0E9C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369708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1F9E-EBEA-2948-8E00-9548D0CCEB05}" type="datetimeFigureOut">
              <a:rPr kumimoji="1" lang="ko-KR" altLang="en-US" smtClean="0"/>
              <a:t>2025-01-07</a:t>
            </a:fld>
            <a:endParaRPr kumimoji="1"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1F99D-DB71-4648-9981-CD99391B0E9C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391664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1F9E-EBEA-2948-8E00-9548D0CCEB05}" type="datetimeFigureOut">
              <a:rPr kumimoji="1" lang="ko-KR" altLang="en-US" smtClean="0"/>
              <a:t>2025-01-07</a:t>
            </a:fld>
            <a:endParaRPr kumimoji="1"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1F99D-DB71-4648-9981-CD99391B0E9C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2720407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1F9E-EBEA-2948-8E00-9548D0CCEB05}" type="datetimeFigureOut">
              <a:rPr kumimoji="1" lang="ko-KR" altLang="en-US" smtClean="0"/>
              <a:t>2025-01-07</a:t>
            </a:fld>
            <a:endParaRPr kumimoji="1"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1F99D-DB71-4648-9981-CD99391B0E9C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552747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1F9E-EBEA-2948-8E00-9548D0CCEB05}" type="datetimeFigureOut">
              <a:rPr kumimoji="1" lang="ko-KR" altLang="en-US" smtClean="0"/>
              <a:t>2025-01-07</a:t>
            </a:fld>
            <a:endParaRPr kumimoji="1"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1F99D-DB71-4648-9981-CD99391B0E9C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739658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1F9E-EBEA-2948-8E00-9548D0CCEB05}" type="datetimeFigureOut">
              <a:rPr kumimoji="1" lang="ko-KR" altLang="en-US" smtClean="0"/>
              <a:t>2025-01-07</a:t>
            </a:fld>
            <a:endParaRPr kumimoji="1"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1F99D-DB71-4648-9981-CD99391B0E9C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331894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1F9E-EBEA-2948-8E00-9548D0CCEB05}" type="datetimeFigureOut">
              <a:rPr kumimoji="1" lang="ko-KR" altLang="en-US" smtClean="0"/>
              <a:t>2025-01-07</a:t>
            </a:fld>
            <a:endParaRPr kumimoji="1"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1F99D-DB71-4648-9981-CD99391B0E9C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973477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1F9E-EBEA-2948-8E00-9548D0CCEB05}" type="datetimeFigureOut">
              <a:rPr kumimoji="1" lang="ko-KR" altLang="en-US" smtClean="0"/>
              <a:t>2025-01-07</a:t>
            </a:fld>
            <a:endParaRPr kumimoji="1"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1F99D-DB71-4648-9981-CD99391B0E9C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4118816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1F9E-EBEA-2948-8E00-9548D0CCEB05}" type="datetimeFigureOut">
              <a:rPr kumimoji="1" lang="ko-KR" altLang="en-US" smtClean="0"/>
              <a:t>2025-01-07</a:t>
            </a:fld>
            <a:endParaRPr kumimoji="1"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1F99D-DB71-4648-9981-CD99391B0E9C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2231809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1F9E-EBEA-2948-8E00-9548D0CCEB05}" type="datetimeFigureOut">
              <a:rPr kumimoji="1" lang="ko-KR" altLang="en-US" smtClean="0"/>
              <a:t>2025-01-07</a:t>
            </a:fld>
            <a:endParaRPr kumimoji="1"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1F99D-DB71-4648-9981-CD99391B0E9C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950059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951F9E-EBEA-2948-8E00-9548D0CCEB05}" type="datetimeFigureOut">
              <a:rPr kumimoji="1" lang="ko-KR" altLang="en-US" smtClean="0"/>
              <a:t>2025-01-07</a:t>
            </a:fld>
            <a:endParaRPr kumimoji="1"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1F99D-DB71-4648-9981-CD99391B0E9C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355666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직선 연결선[R] 32">
            <a:extLst>
              <a:ext uri="{FF2B5EF4-FFF2-40B4-BE49-F238E27FC236}">
                <a16:creationId xmlns:a16="http://schemas.microsoft.com/office/drawing/2014/main" id="{362729FC-EC12-2179-4DEF-C6BDECBFAC1A}"/>
              </a:ext>
            </a:extLst>
          </p:cNvPr>
          <p:cNvCxnSpPr>
            <a:cxnSpLocks/>
          </p:cNvCxnSpPr>
          <p:nvPr/>
        </p:nvCxnSpPr>
        <p:spPr>
          <a:xfrm>
            <a:off x="382575" y="1683534"/>
            <a:ext cx="0" cy="4086676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직선 연결선[R] 10">
            <a:extLst>
              <a:ext uri="{FF2B5EF4-FFF2-40B4-BE49-F238E27FC236}">
                <a16:creationId xmlns:a16="http://schemas.microsoft.com/office/drawing/2014/main" id="{AE4F467A-828F-496E-C494-B897AE65905D}"/>
              </a:ext>
            </a:extLst>
          </p:cNvPr>
          <p:cNvCxnSpPr>
            <a:cxnSpLocks/>
          </p:cNvCxnSpPr>
          <p:nvPr/>
        </p:nvCxnSpPr>
        <p:spPr>
          <a:xfrm>
            <a:off x="1311267" y="1034264"/>
            <a:ext cx="9298441" cy="0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직선 연결선[R] 14">
            <a:extLst>
              <a:ext uri="{FF2B5EF4-FFF2-40B4-BE49-F238E27FC236}">
                <a16:creationId xmlns:a16="http://schemas.microsoft.com/office/drawing/2014/main" id="{79B19AD0-F239-C454-150B-B37DBA0CDEBC}"/>
              </a:ext>
            </a:extLst>
          </p:cNvPr>
          <p:cNvCxnSpPr>
            <a:cxnSpLocks/>
          </p:cNvCxnSpPr>
          <p:nvPr/>
        </p:nvCxnSpPr>
        <p:spPr>
          <a:xfrm>
            <a:off x="1311263" y="1034267"/>
            <a:ext cx="0" cy="504604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직선 연결선[R] 15">
            <a:extLst>
              <a:ext uri="{FF2B5EF4-FFF2-40B4-BE49-F238E27FC236}">
                <a16:creationId xmlns:a16="http://schemas.microsoft.com/office/drawing/2014/main" id="{F98B5BCC-E48A-B2AE-D7D5-D9CAC73FEDF4}"/>
              </a:ext>
            </a:extLst>
          </p:cNvPr>
          <p:cNvCxnSpPr>
            <a:cxnSpLocks/>
          </p:cNvCxnSpPr>
          <p:nvPr/>
        </p:nvCxnSpPr>
        <p:spPr>
          <a:xfrm>
            <a:off x="3553422" y="1034267"/>
            <a:ext cx="0" cy="504604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직선 연결선[R] 16">
            <a:extLst>
              <a:ext uri="{FF2B5EF4-FFF2-40B4-BE49-F238E27FC236}">
                <a16:creationId xmlns:a16="http://schemas.microsoft.com/office/drawing/2014/main" id="{C12A896D-F23A-974E-CE83-29235DC0230D}"/>
              </a:ext>
            </a:extLst>
          </p:cNvPr>
          <p:cNvCxnSpPr>
            <a:cxnSpLocks/>
          </p:cNvCxnSpPr>
          <p:nvPr/>
        </p:nvCxnSpPr>
        <p:spPr>
          <a:xfrm>
            <a:off x="6108985" y="508172"/>
            <a:ext cx="0" cy="526094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직선 연결선[R] 17">
            <a:extLst>
              <a:ext uri="{FF2B5EF4-FFF2-40B4-BE49-F238E27FC236}">
                <a16:creationId xmlns:a16="http://schemas.microsoft.com/office/drawing/2014/main" id="{C5A33915-1FC2-FD69-6F2C-BFE0434FA6D8}"/>
              </a:ext>
            </a:extLst>
          </p:cNvPr>
          <p:cNvCxnSpPr>
            <a:cxnSpLocks/>
          </p:cNvCxnSpPr>
          <p:nvPr/>
        </p:nvCxnSpPr>
        <p:spPr>
          <a:xfrm>
            <a:off x="8217232" y="1034267"/>
            <a:ext cx="0" cy="504604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직선 연결선[R] 18">
            <a:extLst>
              <a:ext uri="{FF2B5EF4-FFF2-40B4-BE49-F238E27FC236}">
                <a16:creationId xmlns:a16="http://schemas.microsoft.com/office/drawing/2014/main" id="{5E4B2A9B-6867-D8D7-510A-AB6C88E795BB}"/>
              </a:ext>
            </a:extLst>
          </p:cNvPr>
          <p:cNvCxnSpPr>
            <a:cxnSpLocks/>
          </p:cNvCxnSpPr>
          <p:nvPr/>
        </p:nvCxnSpPr>
        <p:spPr>
          <a:xfrm>
            <a:off x="10609703" y="1034267"/>
            <a:ext cx="0" cy="504604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직사각형 4">
            <a:extLst>
              <a:ext uri="{FF2B5EF4-FFF2-40B4-BE49-F238E27FC236}">
                <a16:creationId xmlns:a16="http://schemas.microsoft.com/office/drawing/2014/main" id="{8819C433-1493-FDB2-A7DB-EF30E5444CEE}"/>
              </a:ext>
            </a:extLst>
          </p:cNvPr>
          <p:cNvSpPr/>
          <p:nvPr/>
        </p:nvSpPr>
        <p:spPr>
          <a:xfrm>
            <a:off x="327970" y="1266653"/>
            <a:ext cx="1866379" cy="50104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801" dirty="0"/>
              <a:t>IMPACT </a:t>
            </a:r>
            <a:r>
              <a:rPr kumimoji="1" lang="ko-KR" altLang="en-US" sz="1801" dirty="0"/>
              <a:t>코칭</a:t>
            </a: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3EF1D94B-6D5F-4A6A-02C3-455F866DEB4F}"/>
              </a:ext>
            </a:extLst>
          </p:cNvPr>
          <p:cNvSpPr/>
          <p:nvPr/>
        </p:nvSpPr>
        <p:spPr>
          <a:xfrm>
            <a:off x="5438384" y="315272"/>
            <a:ext cx="1315232" cy="501041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801" b="1" dirty="0"/>
              <a:t>MENU</a:t>
            </a:r>
            <a:endParaRPr kumimoji="1" lang="ko-KR" altLang="en-US" sz="1801" b="1" dirty="0"/>
          </a:p>
        </p:txBody>
      </p:sp>
      <p:cxnSp>
        <p:nvCxnSpPr>
          <p:cNvPr id="35" name="직선 연결선[R] 34">
            <a:extLst>
              <a:ext uri="{FF2B5EF4-FFF2-40B4-BE49-F238E27FC236}">
                <a16:creationId xmlns:a16="http://schemas.microsoft.com/office/drawing/2014/main" id="{01048600-0689-C30B-E397-0716B9C542BB}"/>
              </a:ext>
            </a:extLst>
          </p:cNvPr>
          <p:cNvCxnSpPr>
            <a:cxnSpLocks/>
          </p:cNvCxnSpPr>
          <p:nvPr/>
        </p:nvCxnSpPr>
        <p:spPr>
          <a:xfrm flipH="1" flipV="1">
            <a:off x="382581" y="5770211"/>
            <a:ext cx="320105" cy="1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직선 연결선[R] 36">
            <a:extLst>
              <a:ext uri="{FF2B5EF4-FFF2-40B4-BE49-F238E27FC236}">
                <a16:creationId xmlns:a16="http://schemas.microsoft.com/office/drawing/2014/main" id="{D3A4B7DD-3A6E-1BB7-8B0C-58C710423194}"/>
              </a:ext>
            </a:extLst>
          </p:cNvPr>
          <p:cNvCxnSpPr>
            <a:cxnSpLocks/>
          </p:cNvCxnSpPr>
          <p:nvPr/>
        </p:nvCxnSpPr>
        <p:spPr>
          <a:xfrm flipH="1">
            <a:off x="382576" y="4934633"/>
            <a:ext cx="350331" cy="0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직선 연결선[R] 38">
            <a:extLst>
              <a:ext uri="{FF2B5EF4-FFF2-40B4-BE49-F238E27FC236}">
                <a16:creationId xmlns:a16="http://schemas.microsoft.com/office/drawing/2014/main" id="{D19ED855-DEAC-A7C8-A9DF-F5BB87FFBA40}"/>
              </a:ext>
            </a:extLst>
          </p:cNvPr>
          <p:cNvCxnSpPr>
            <a:cxnSpLocks/>
          </p:cNvCxnSpPr>
          <p:nvPr/>
        </p:nvCxnSpPr>
        <p:spPr>
          <a:xfrm flipH="1">
            <a:off x="382576" y="4099062"/>
            <a:ext cx="350331" cy="0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직선 연결선[R] 39">
            <a:extLst>
              <a:ext uri="{FF2B5EF4-FFF2-40B4-BE49-F238E27FC236}">
                <a16:creationId xmlns:a16="http://schemas.microsoft.com/office/drawing/2014/main" id="{607328EC-B0ED-97FF-D47E-2323BEF29DE8}"/>
              </a:ext>
            </a:extLst>
          </p:cNvPr>
          <p:cNvCxnSpPr>
            <a:cxnSpLocks/>
          </p:cNvCxnSpPr>
          <p:nvPr/>
        </p:nvCxnSpPr>
        <p:spPr>
          <a:xfrm flipH="1">
            <a:off x="382576" y="3287137"/>
            <a:ext cx="350331" cy="0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직선 연결선[R] 40">
            <a:extLst>
              <a:ext uri="{FF2B5EF4-FFF2-40B4-BE49-F238E27FC236}">
                <a16:creationId xmlns:a16="http://schemas.microsoft.com/office/drawing/2014/main" id="{C9231318-D420-D999-4A8C-417DE5DD1A17}"/>
              </a:ext>
            </a:extLst>
          </p:cNvPr>
          <p:cNvCxnSpPr>
            <a:cxnSpLocks/>
          </p:cNvCxnSpPr>
          <p:nvPr/>
        </p:nvCxnSpPr>
        <p:spPr>
          <a:xfrm flipH="1">
            <a:off x="382576" y="2137863"/>
            <a:ext cx="350331" cy="0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직선 연결선[R] 41">
            <a:extLst>
              <a:ext uri="{FF2B5EF4-FFF2-40B4-BE49-F238E27FC236}">
                <a16:creationId xmlns:a16="http://schemas.microsoft.com/office/drawing/2014/main" id="{7183373F-CCDD-BD4A-92D0-62A9C59C8263}"/>
              </a:ext>
            </a:extLst>
          </p:cNvPr>
          <p:cNvCxnSpPr>
            <a:cxnSpLocks/>
          </p:cNvCxnSpPr>
          <p:nvPr/>
        </p:nvCxnSpPr>
        <p:spPr>
          <a:xfrm flipH="1">
            <a:off x="662842" y="3681274"/>
            <a:ext cx="350331" cy="0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직선 연결선[R] 42">
            <a:extLst>
              <a:ext uri="{FF2B5EF4-FFF2-40B4-BE49-F238E27FC236}">
                <a16:creationId xmlns:a16="http://schemas.microsoft.com/office/drawing/2014/main" id="{252FF159-7321-4852-F194-0C45301E1D24}"/>
              </a:ext>
            </a:extLst>
          </p:cNvPr>
          <p:cNvCxnSpPr>
            <a:cxnSpLocks/>
          </p:cNvCxnSpPr>
          <p:nvPr/>
        </p:nvCxnSpPr>
        <p:spPr>
          <a:xfrm flipH="1">
            <a:off x="662842" y="4501082"/>
            <a:ext cx="350331" cy="0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직선 연결선[R] 43">
            <a:extLst>
              <a:ext uri="{FF2B5EF4-FFF2-40B4-BE49-F238E27FC236}">
                <a16:creationId xmlns:a16="http://schemas.microsoft.com/office/drawing/2014/main" id="{7161CF79-8CCF-88BA-143B-3A7EC83AAB10}"/>
              </a:ext>
            </a:extLst>
          </p:cNvPr>
          <p:cNvCxnSpPr>
            <a:cxnSpLocks/>
          </p:cNvCxnSpPr>
          <p:nvPr/>
        </p:nvCxnSpPr>
        <p:spPr>
          <a:xfrm flipH="1">
            <a:off x="662842" y="5344537"/>
            <a:ext cx="350331" cy="0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직선 연결선[R] 50">
            <a:extLst>
              <a:ext uri="{FF2B5EF4-FFF2-40B4-BE49-F238E27FC236}">
                <a16:creationId xmlns:a16="http://schemas.microsoft.com/office/drawing/2014/main" id="{A6EE5D18-1353-663C-68FE-60A6C15DA9DE}"/>
              </a:ext>
            </a:extLst>
          </p:cNvPr>
          <p:cNvCxnSpPr>
            <a:cxnSpLocks/>
          </p:cNvCxnSpPr>
          <p:nvPr/>
        </p:nvCxnSpPr>
        <p:spPr>
          <a:xfrm>
            <a:off x="673947" y="3369523"/>
            <a:ext cx="0" cy="311755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직선 연결선[R] 53">
            <a:extLst>
              <a:ext uri="{FF2B5EF4-FFF2-40B4-BE49-F238E27FC236}">
                <a16:creationId xmlns:a16="http://schemas.microsoft.com/office/drawing/2014/main" id="{001FBD66-5F62-B666-6EA2-DBCC2C0B9AE5}"/>
              </a:ext>
            </a:extLst>
          </p:cNvPr>
          <p:cNvCxnSpPr>
            <a:cxnSpLocks/>
          </p:cNvCxnSpPr>
          <p:nvPr/>
        </p:nvCxnSpPr>
        <p:spPr>
          <a:xfrm>
            <a:off x="673947" y="4205094"/>
            <a:ext cx="0" cy="311755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직선 연결선[R] 54">
            <a:extLst>
              <a:ext uri="{FF2B5EF4-FFF2-40B4-BE49-F238E27FC236}">
                <a16:creationId xmlns:a16="http://schemas.microsoft.com/office/drawing/2014/main" id="{2FA0734B-C62C-0619-7EF9-FFA3F4B77E2E}"/>
              </a:ext>
            </a:extLst>
          </p:cNvPr>
          <p:cNvCxnSpPr>
            <a:cxnSpLocks/>
          </p:cNvCxnSpPr>
          <p:nvPr/>
        </p:nvCxnSpPr>
        <p:spPr>
          <a:xfrm>
            <a:off x="673947" y="5048549"/>
            <a:ext cx="0" cy="311755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3C43C62C-9412-8635-8361-ADD6FE244AD3}"/>
              </a:ext>
            </a:extLst>
          </p:cNvPr>
          <p:cNvSpPr/>
          <p:nvPr/>
        </p:nvSpPr>
        <p:spPr>
          <a:xfrm>
            <a:off x="490808" y="3100003"/>
            <a:ext cx="1866379" cy="36325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dirty="0"/>
              <a:t>1:1</a:t>
            </a:r>
            <a:r>
              <a:rPr kumimoji="1" lang="ko-KR" altLang="en-US" sz="1401" dirty="0"/>
              <a:t> 코칭</a:t>
            </a:r>
          </a:p>
        </p:txBody>
      </p:sp>
      <p:sp>
        <p:nvSpPr>
          <p:cNvPr id="27" name="직사각형 26">
            <a:extLst>
              <a:ext uri="{FF2B5EF4-FFF2-40B4-BE49-F238E27FC236}">
                <a16:creationId xmlns:a16="http://schemas.microsoft.com/office/drawing/2014/main" id="{56FD76BC-28FA-7142-4AF4-A6FC4ABF1EF3}"/>
              </a:ext>
            </a:extLst>
          </p:cNvPr>
          <p:cNvSpPr/>
          <p:nvPr/>
        </p:nvSpPr>
        <p:spPr>
          <a:xfrm>
            <a:off x="841138" y="3538410"/>
            <a:ext cx="1698994" cy="27557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100" dirty="0">
                <a:solidFill>
                  <a:sysClr val="windowText" lastClr="000000"/>
                </a:solidFill>
              </a:rPr>
              <a:t>1:1</a:t>
            </a:r>
            <a:r>
              <a:rPr kumimoji="1" lang="ko-KR" altLang="en-US" sz="1100" dirty="0">
                <a:solidFill>
                  <a:sysClr val="windowText" lastClr="000000"/>
                </a:solidFill>
              </a:rPr>
              <a:t> 코칭 상세</a:t>
            </a:r>
          </a:p>
        </p:txBody>
      </p: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8128480C-C8AA-9ABA-D49D-50FE3AA54CF8}"/>
              </a:ext>
            </a:extLst>
          </p:cNvPr>
          <p:cNvSpPr/>
          <p:nvPr/>
        </p:nvSpPr>
        <p:spPr>
          <a:xfrm>
            <a:off x="490808" y="3920459"/>
            <a:ext cx="1866379" cy="36325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R" altLang="en-US" sz="1401" dirty="0"/>
              <a:t>그룹 코칭</a:t>
            </a:r>
          </a:p>
        </p:txBody>
      </p:sp>
      <p:sp>
        <p:nvSpPr>
          <p:cNvPr id="29" name="직사각형 28">
            <a:extLst>
              <a:ext uri="{FF2B5EF4-FFF2-40B4-BE49-F238E27FC236}">
                <a16:creationId xmlns:a16="http://schemas.microsoft.com/office/drawing/2014/main" id="{6C916F49-B4A0-2788-E84F-358CFF614E02}"/>
              </a:ext>
            </a:extLst>
          </p:cNvPr>
          <p:cNvSpPr/>
          <p:nvPr/>
        </p:nvSpPr>
        <p:spPr>
          <a:xfrm>
            <a:off x="841138" y="4358869"/>
            <a:ext cx="1698994" cy="27557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R" altLang="en-US" sz="1100" dirty="0">
                <a:solidFill>
                  <a:sysClr val="windowText" lastClr="000000"/>
                </a:solidFill>
              </a:rPr>
              <a:t>그룹 코칭 상세</a:t>
            </a:r>
          </a:p>
        </p:txBody>
      </p:sp>
      <p:sp>
        <p:nvSpPr>
          <p:cNvPr id="30" name="직사각형 29">
            <a:extLst>
              <a:ext uri="{FF2B5EF4-FFF2-40B4-BE49-F238E27FC236}">
                <a16:creationId xmlns:a16="http://schemas.microsoft.com/office/drawing/2014/main" id="{45999A6D-EFDA-EF18-802E-38ECF7164B58}"/>
              </a:ext>
            </a:extLst>
          </p:cNvPr>
          <p:cNvSpPr/>
          <p:nvPr/>
        </p:nvSpPr>
        <p:spPr>
          <a:xfrm>
            <a:off x="490808" y="4753440"/>
            <a:ext cx="1866379" cy="36325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R" altLang="en-US" sz="1401" dirty="0"/>
              <a:t>팀 코칭</a:t>
            </a:r>
          </a:p>
        </p:txBody>
      </p:sp>
      <p:sp>
        <p:nvSpPr>
          <p:cNvPr id="31" name="직사각형 30">
            <a:extLst>
              <a:ext uri="{FF2B5EF4-FFF2-40B4-BE49-F238E27FC236}">
                <a16:creationId xmlns:a16="http://schemas.microsoft.com/office/drawing/2014/main" id="{1BF66BD3-E1AC-B021-153C-263B9BE330A7}"/>
              </a:ext>
            </a:extLst>
          </p:cNvPr>
          <p:cNvSpPr/>
          <p:nvPr/>
        </p:nvSpPr>
        <p:spPr>
          <a:xfrm>
            <a:off x="841138" y="5191850"/>
            <a:ext cx="1698994" cy="27557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R" altLang="en-US" sz="1100" dirty="0">
                <a:solidFill>
                  <a:sysClr val="windowText" lastClr="000000"/>
                </a:solidFill>
              </a:rPr>
              <a:t>팀 코칭 상세</a:t>
            </a:r>
          </a:p>
        </p:txBody>
      </p:sp>
      <p:sp>
        <p:nvSpPr>
          <p:cNvPr id="32" name="직사각형 31">
            <a:extLst>
              <a:ext uri="{FF2B5EF4-FFF2-40B4-BE49-F238E27FC236}">
                <a16:creationId xmlns:a16="http://schemas.microsoft.com/office/drawing/2014/main" id="{6E86A889-1A4E-43C5-2BCF-292F3635660E}"/>
              </a:ext>
            </a:extLst>
          </p:cNvPr>
          <p:cNvSpPr/>
          <p:nvPr/>
        </p:nvSpPr>
        <p:spPr>
          <a:xfrm>
            <a:off x="490808" y="5586422"/>
            <a:ext cx="1866379" cy="36325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R" altLang="en-US" sz="1401" dirty="0"/>
              <a:t>맞춤형 코칭</a:t>
            </a:r>
          </a:p>
        </p:txBody>
      </p:sp>
      <p:cxnSp>
        <p:nvCxnSpPr>
          <p:cNvPr id="59" name="직선 연결선[R] 58">
            <a:extLst>
              <a:ext uri="{FF2B5EF4-FFF2-40B4-BE49-F238E27FC236}">
                <a16:creationId xmlns:a16="http://schemas.microsoft.com/office/drawing/2014/main" id="{31AA748B-A1F2-44FC-E63F-2D5AE39CA265}"/>
              </a:ext>
            </a:extLst>
          </p:cNvPr>
          <p:cNvCxnSpPr>
            <a:cxnSpLocks/>
          </p:cNvCxnSpPr>
          <p:nvPr/>
        </p:nvCxnSpPr>
        <p:spPr>
          <a:xfrm>
            <a:off x="2661543" y="1683535"/>
            <a:ext cx="0" cy="454332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직선 연결선[R] 60">
            <a:extLst>
              <a:ext uri="{FF2B5EF4-FFF2-40B4-BE49-F238E27FC236}">
                <a16:creationId xmlns:a16="http://schemas.microsoft.com/office/drawing/2014/main" id="{5EA21CCA-0923-4C62-74E0-141BD73FCFEB}"/>
              </a:ext>
            </a:extLst>
          </p:cNvPr>
          <p:cNvCxnSpPr>
            <a:cxnSpLocks/>
          </p:cNvCxnSpPr>
          <p:nvPr/>
        </p:nvCxnSpPr>
        <p:spPr>
          <a:xfrm flipH="1">
            <a:off x="2661543" y="2137863"/>
            <a:ext cx="350331" cy="0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2" name="직사각형 61">
            <a:extLst>
              <a:ext uri="{FF2B5EF4-FFF2-40B4-BE49-F238E27FC236}">
                <a16:creationId xmlns:a16="http://schemas.microsoft.com/office/drawing/2014/main" id="{3F3D042B-E98B-1819-4F13-55C835AAEEAE}"/>
              </a:ext>
            </a:extLst>
          </p:cNvPr>
          <p:cNvSpPr/>
          <p:nvPr/>
        </p:nvSpPr>
        <p:spPr>
          <a:xfrm>
            <a:off x="2769774" y="1955586"/>
            <a:ext cx="1866379" cy="158282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401" dirty="0"/>
              <a:t>코칭 로드맵</a:t>
            </a:r>
          </a:p>
          <a:p>
            <a:pPr>
              <a:lnSpc>
                <a:spcPct val="150000"/>
              </a:lnSpc>
            </a:pPr>
            <a:r>
              <a:rPr lang="en-US" altLang="ko-KR" sz="1401" dirty="0"/>
              <a:t>CBC </a:t>
            </a:r>
            <a:r>
              <a:rPr lang="ko-KR" altLang="en-US" sz="1401" dirty="0"/>
              <a:t>공개과정</a:t>
            </a:r>
          </a:p>
          <a:p>
            <a:pPr>
              <a:lnSpc>
                <a:spcPct val="150000"/>
              </a:lnSpc>
            </a:pPr>
            <a:r>
              <a:rPr lang="en-US" altLang="ko-KR" sz="1401" dirty="0"/>
              <a:t>CBC+ </a:t>
            </a:r>
            <a:r>
              <a:rPr lang="ko-KR" altLang="en-US" sz="1401" dirty="0"/>
              <a:t>공개과정</a:t>
            </a:r>
          </a:p>
          <a:p>
            <a:pPr>
              <a:lnSpc>
                <a:spcPct val="150000"/>
              </a:lnSpc>
            </a:pPr>
            <a:r>
              <a:rPr lang="en-US" altLang="ko-KR" sz="1401" dirty="0"/>
              <a:t>KAC </a:t>
            </a:r>
            <a:r>
              <a:rPr lang="ko-KR" altLang="en-US" sz="1401" dirty="0" err="1"/>
              <a:t>자격반</a:t>
            </a:r>
            <a:endParaRPr lang="ko-KR" altLang="en-US" sz="1401" dirty="0"/>
          </a:p>
          <a:p>
            <a:pPr>
              <a:lnSpc>
                <a:spcPct val="150000"/>
              </a:lnSpc>
            </a:pPr>
            <a:r>
              <a:rPr lang="ko-KR" altLang="en-US" sz="1401" dirty="0"/>
              <a:t>사내코치 양성 과정</a:t>
            </a: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731797E9-43E1-FD90-9AD6-4BCAE356FCCB}"/>
              </a:ext>
            </a:extLst>
          </p:cNvPr>
          <p:cNvSpPr/>
          <p:nvPr/>
        </p:nvSpPr>
        <p:spPr>
          <a:xfrm>
            <a:off x="2607707" y="1266653"/>
            <a:ext cx="1866379" cy="50104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R" altLang="en-US" sz="1801" dirty="0"/>
              <a:t>코치 양성</a:t>
            </a:r>
          </a:p>
        </p:txBody>
      </p:sp>
      <p:cxnSp>
        <p:nvCxnSpPr>
          <p:cNvPr id="64" name="직선 연결선[R] 63">
            <a:extLst>
              <a:ext uri="{FF2B5EF4-FFF2-40B4-BE49-F238E27FC236}">
                <a16:creationId xmlns:a16="http://schemas.microsoft.com/office/drawing/2014/main" id="{E339EE6F-B049-5395-4EA3-A95A85422386}"/>
              </a:ext>
            </a:extLst>
          </p:cNvPr>
          <p:cNvCxnSpPr>
            <a:cxnSpLocks/>
          </p:cNvCxnSpPr>
          <p:nvPr/>
        </p:nvCxnSpPr>
        <p:spPr>
          <a:xfrm>
            <a:off x="4940508" y="1683532"/>
            <a:ext cx="0" cy="3768565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직선 연결선[R] 65">
            <a:extLst>
              <a:ext uri="{FF2B5EF4-FFF2-40B4-BE49-F238E27FC236}">
                <a16:creationId xmlns:a16="http://schemas.microsoft.com/office/drawing/2014/main" id="{8A78122E-5B39-7144-AB0C-E3147C36432B}"/>
              </a:ext>
            </a:extLst>
          </p:cNvPr>
          <p:cNvCxnSpPr>
            <a:cxnSpLocks/>
          </p:cNvCxnSpPr>
          <p:nvPr/>
        </p:nvCxnSpPr>
        <p:spPr>
          <a:xfrm flipH="1" flipV="1">
            <a:off x="4940514" y="5452101"/>
            <a:ext cx="320105" cy="1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직선 연결선[R] 66">
            <a:extLst>
              <a:ext uri="{FF2B5EF4-FFF2-40B4-BE49-F238E27FC236}">
                <a16:creationId xmlns:a16="http://schemas.microsoft.com/office/drawing/2014/main" id="{9EF7CC94-48EB-A681-64E1-345EB63AC16A}"/>
              </a:ext>
            </a:extLst>
          </p:cNvPr>
          <p:cNvCxnSpPr>
            <a:cxnSpLocks/>
          </p:cNvCxnSpPr>
          <p:nvPr/>
        </p:nvCxnSpPr>
        <p:spPr>
          <a:xfrm flipH="1">
            <a:off x="4940510" y="4616522"/>
            <a:ext cx="350331" cy="0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직선 연결선[R] 67">
            <a:extLst>
              <a:ext uri="{FF2B5EF4-FFF2-40B4-BE49-F238E27FC236}">
                <a16:creationId xmlns:a16="http://schemas.microsoft.com/office/drawing/2014/main" id="{39EF9B32-6301-696B-42B7-D134B948954B}"/>
              </a:ext>
            </a:extLst>
          </p:cNvPr>
          <p:cNvCxnSpPr>
            <a:cxnSpLocks/>
          </p:cNvCxnSpPr>
          <p:nvPr/>
        </p:nvCxnSpPr>
        <p:spPr>
          <a:xfrm flipH="1">
            <a:off x="4940510" y="3780951"/>
            <a:ext cx="350331" cy="0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직선 연결선[R] 68">
            <a:extLst>
              <a:ext uri="{FF2B5EF4-FFF2-40B4-BE49-F238E27FC236}">
                <a16:creationId xmlns:a16="http://schemas.microsoft.com/office/drawing/2014/main" id="{489704EE-1114-9333-CBB0-1889CC479B1A}"/>
              </a:ext>
            </a:extLst>
          </p:cNvPr>
          <p:cNvCxnSpPr>
            <a:cxnSpLocks/>
          </p:cNvCxnSpPr>
          <p:nvPr/>
        </p:nvCxnSpPr>
        <p:spPr>
          <a:xfrm flipH="1">
            <a:off x="4940510" y="2618711"/>
            <a:ext cx="350331" cy="0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직선 연결선[R] 69">
            <a:extLst>
              <a:ext uri="{FF2B5EF4-FFF2-40B4-BE49-F238E27FC236}">
                <a16:creationId xmlns:a16="http://schemas.microsoft.com/office/drawing/2014/main" id="{10CAD406-15EE-91EC-8AF4-BA3F2826EB00}"/>
              </a:ext>
            </a:extLst>
          </p:cNvPr>
          <p:cNvCxnSpPr>
            <a:cxnSpLocks/>
          </p:cNvCxnSpPr>
          <p:nvPr/>
        </p:nvCxnSpPr>
        <p:spPr>
          <a:xfrm flipH="1">
            <a:off x="4940510" y="2137863"/>
            <a:ext cx="350331" cy="0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직선 연결선[R] 71">
            <a:extLst>
              <a:ext uri="{FF2B5EF4-FFF2-40B4-BE49-F238E27FC236}">
                <a16:creationId xmlns:a16="http://schemas.microsoft.com/office/drawing/2014/main" id="{9F271C40-54C8-3F12-96FB-756F6CB466A5}"/>
              </a:ext>
            </a:extLst>
          </p:cNvPr>
          <p:cNvCxnSpPr>
            <a:cxnSpLocks/>
          </p:cNvCxnSpPr>
          <p:nvPr/>
        </p:nvCxnSpPr>
        <p:spPr>
          <a:xfrm flipH="1">
            <a:off x="5220773" y="4182970"/>
            <a:ext cx="350331" cy="0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직선 연결선[R] 72">
            <a:extLst>
              <a:ext uri="{FF2B5EF4-FFF2-40B4-BE49-F238E27FC236}">
                <a16:creationId xmlns:a16="http://schemas.microsoft.com/office/drawing/2014/main" id="{DE48B09D-66BD-1AB5-601D-F360D7F603CD}"/>
              </a:ext>
            </a:extLst>
          </p:cNvPr>
          <p:cNvCxnSpPr>
            <a:cxnSpLocks/>
          </p:cNvCxnSpPr>
          <p:nvPr/>
        </p:nvCxnSpPr>
        <p:spPr>
          <a:xfrm flipH="1">
            <a:off x="5220773" y="5026426"/>
            <a:ext cx="350331" cy="0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직선 연결선[R] 74">
            <a:extLst>
              <a:ext uri="{FF2B5EF4-FFF2-40B4-BE49-F238E27FC236}">
                <a16:creationId xmlns:a16="http://schemas.microsoft.com/office/drawing/2014/main" id="{C862B3EB-BB3C-BA43-350F-5620A2A4DFA3}"/>
              </a:ext>
            </a:extLst>
          </p:cNvPr>
          <p:cNvCxnSpPr>
            <a:cxnSpLocks/>
          </p:cNvCxnSpPr>
          <p:nvPr/>
        </p:nvCxnSpPr>
        <p:spPr>
          <a:xfrm>
            <a:off x="5231881" y="3886982"/>
            <a:ext cx="0" cy="311755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직선 연결선[R] 75">
            <a:extLst>
              <a:ext uri="{FF2B5EF4-FFF2-40B4-BE49-F238E27FC236}">
                <a16:creationId xmlns:a16="http://schemas.microsoft.com/office/drawing/2014/main" id="{86D60C17-A7C4-A969-7953-9771FDC58D4D}"/>
              </a:ext>
            </a:extLst>
          </p:cNvPr>
          <p:cNvCxnSpPr>
            <a:cxnSpLocks/>
          </p:cNvCxnSpPr>
          <p:nvPr/>
        </p:nvCxnSpPr>
        <p:spPr>
          <a:xfrm>
            <a:off x="5231881" y="4730438"/>
            <a:ext cx="0" cy="311755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7" name="직사각형 76">
            <a:extLst>
              <a:ext uri="{FF2B5EF4-FFF2-40B4-BE49-F238E27FC236}">
                <a16:creationId xmlns:a16="http://schemas.microsoft.com/office/drawing/2014/main" id="{137AFA74-6AD4-2BF4-A72E-AC80A10B6722}"/>
              </a:ext>
            </a:extLst>
          </p:cNvPr>
          <p:cNvSpPr/>
          <p:nvPr/>
        </p:nvSpPr>
        <p:spPr>
          <a:xfrm>
            <a:off x="5048742" y="1955587"/>
            <a:ext cx="1866379" cy="36325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R" altLang="en-US" sz="1401" dirty="0"/>
              <a:t>임팩트 교육이란</a:t>
            </a:r>
            <a:r>
              <a:rPr kumimoji="1" lang="en-US" altLang="ko-KR" sz="1401" dirty="0"/>
              <a:t>?</a:t>
            </a:r>
            <a:endParaRPr kumimoji="1" lang="ko-KR" altLang="en-US" sz="1401" dirty="0"/>
          </a:p>
        </p:txBody>
      </p:sp>
      <p:sp>
        <p:nvSpPr>
          <p:cNvPr id="80" name="직사각형 79">
            <a:extLst>
              <a:ext uri="{FF2B5EF4-FFF2-40B4-BE49-F238E27FC236}">
                <a16:creationId xmlns:a16="http://schemas.microsoft.com/office/drawing/2014/main" id="{156399E2-EFE6-D2FC-ED91-668A89DCBE68}"/>
              </a:ext>
            </a:extLst>
          </p:cNvPr>
          <p:cNvSpPr/>
          <p:nvPr/>
        </p:nvSpPr>
        <p:spPr>
          <a:xfrm>
            <a:off x="5048742" y="3602349"/>
            <a:ext cx="1866379" cy="36325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R" altLang="en-US" sz="1401" dirty="0"/>
              <a:t>전략</a:t>
            </a:r>
          </a:p>
        </p:txBody>
      </p:sp>
      <p:sp>
        <p:nvSpPr>
          <p:cNvPr id="81" name="직사각형 80">
            <a:extLst>
              <a:ext uri="{FF2B5EF4-FFF2-40B4-BE49-F238E27FC236}">
                <a16:creationId xmlns:a16="http://schemas.microsoft.com/office/drawing/2014/main" id="{1B8DDBE0-6CE3-9BAD-D376-66174E5EFC8B}"/>
              </a:ext>
            </a:extLst>
          </p:cNvPr>
          <p:cNvSpPr/>
          <p:nvPr/>
        </p:nvSpPr>
        <p:spPr>
          <a:xfrm>
            <a:off x="5399070" y="4040758"/>
            <a:ext cx="1698994" cy="27557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R" altLang="en-US" sz="1100" dirty="0">
                <a:solidFill>
                  <a:sysClr val="windowText" lastClr="000000"/>
                </a:solidFill>
              </a:rPr>
              <a:t>전략 상세</a:t>
            </a:r>
          </a:p>
        </p:txBody>
      </p:sp>
      <p:sp>
        <p:nvSpPr>
          <p:cNvPr id="82" name="직사각형 81">
            <a:extLst>
              <a:ext uri="{FF2B5EF4-FFF2-40B4-BE49-F238E27FC236}">
                <a16:creationId xmlns:a16="http://schemas.microsoft.com/office/drawing/2014/main" id="{D099EC7D-A903-B61F-2E5C-EFF33465B1D6}"/>
              </a:ext>
            </a:extLst>
          </p:cNvPr>
          <p:cNvSpPr/>
          <p:nvPr/>
        </p:nvSpPr>
        <p:spPr>
          <a:xfrm>
            <a:off x="5048742" y="4435331"/>
            <a:ext cx="1866379" cy="36325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R" altLang="en-US" sz="1401" dirty="0"/>
              <a:t>성과관리</a:t>
            </a:r>
          </a:p>
        </p:txBody>
      </p:sp>
      <p:sp>
        <p:nvSpPr>
          <p:cNvPr id="83" name="직사각형 82">
            <a:extLst>
              <a:ext uri="{FF2B5EF4-FFF2-40B4-BE49-F238E27FC236}">
                <a16:creationId xmlns:a16="http://schemas.microsoft.com/office/drawing/2014/main" id="{6AFE9CBF-913C-9D08-4A1F-4EC9C2B2AD2B}"/>
              </a:ext>
            </a:extLst>
          </p:cNvPr>
          <p:cNvSpPr/>
          <p:nvPr/>
        </p:nvSpPr>
        <p:spPr>
          <a:xfrm>
            <a:off x="5399070" y="4873741"/>
            <a:ext cx="1698994" cy="27557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R" altLang="en-US" sz="1100" dirty="0">
                <a:solidFill>
                  <a:sysClr val="windowText" lastClr="000000"/>
                </a:solidFill>
              </a:rPr>
              <a:t>성과관리 상세</a:t>
            </a:r>
          </a:p>
        </p:txBody>
      </p:sp>
      <p:sp>
        <p:nvSpPr>
          <p:cNvPr id="84" name="직사각형 83">
            <a:extLst>
              <a:ext uri="{FF2B5EF4-FFF2-40B4-BE49-F238E27FC236}">
                <a16:creationId xmlns:a16="http://schemas.microsoft.com/office/drawing/2014/main" id="{FA220D8B-74FB-BAC0-B2B5-0B3BAF6C35BC}"/>
              </a:ext>
            </a:extLst>
          </p:cNvPr>
          <p:cNvSpPr/>
          <p:nvPr/>
        </p:nvSpPr>
        <p:spPr>
          <a:xfrm>
            <a:off x="5048742" y="5268310"/>
            <a:ext cx="1866379" cy="36325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R" altLang="en-US" sz="1401" dirty="0"/>
              <a:t>맞춤형 교육</a:t>
            </a:r>
          </a:p>
        </p:txBody>
      </p:sp>
      <p:cxnSp>
        <p:nvCxnSpPr>
          <p:cNvPr id="86" name="직선 연결선[R] 85">
            <a:extLst>
              <a:ext uri="{FF2B5EF4-FFF2-40B4-BE49-F238E27FC236}">
                <a16:creationId xmlns:a16="http://schemas.microsoft.com/office/drawing/2014/main" id="{20AA34BA-84FB-04CC-8B6E-50973FADFCB4}"/>
              </a:ext>
            </a:extLst>
          </p:cNvPr>
          <p:cNvCxnSpPr>
            <a:cxnSpLocks/>
          </p:cNvCxnSpPr>
          <p:nvPr/>
        </p:nvCxnSpPr>
        <p:spPr>
          <a:xfrm flipH="1">
            <a:off x="5220773" y="3016729"/>
            <a:ext cx="350331" cy="0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" name="직선 연결선[R] 86">
            <a:extLst>
              <a:ext uri="{FF2B5EF4-FFF2-40B4-BE49-F238E27FC236}">
                <a16:creationId xmlns:a16="http://schemas.microsoft.com/office/drawing/2014/main" id="{782C5DF9-30EE-B4E7-6769-80D635C59899}"/>
              </a:ext>
            </a:extLst>
          </p:cNvPr>
          <p:cNvCxnSpPr>
            <a:cxnSpLocks/>
          </p:cNvCxnSpPr>
          <p:nvPr/>
        </p:nvCxnSpPr>
        <p:spPr>
          <a:xfrm>
            <a:off x="5231881" y="2720741"/>
            <a:ext cx="0" cy="311755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8" name="직사각형 87">
            <a:extLst>
              <a:ext uri="{FF2B5EF4-FFF2-40B4-BE49-F238E27FC236}">
                <a16:creationId xmlns:a16="http://schemas.microsoft.com/office/drawing/2014/main" id="{9D53B6A1-2FA4-712A-275B-D156EE9056E8}"/>
              </a:ext>
            </a:extLst>
          </p:cNvPr>
          <p:cNvSpPr/>
          <p:nvPr/>
        </p:nvSpPr>
        <p:spPr>
          <a:xfrm>
            <a:off x="5399070" y="2874517"/>
            <a:ext cx="1698994" cy="27557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R" altLang="en-US" sz="1100" dirty="0">
                <a:solidFill>
                  <a:sysClr val="windowText" lastClr="000000"/>
                </a:solidFill>
              </a:rPr>
              <a:t>리더십 교육 모음</a:t>
            </a:r>
          </a:p>
        </p:txBody>
      </p:sp>
      <p:cxnSp>
        <p:nvCxnSpPr>
          <p:cNvPr id="89" name="직선 연결선[R] 88">
            <a:extLst>
              <a:ext uri="{FF2B5EF4-FFF2-40B4-BE49-F238E27FC236}">
                <a16:creationId xmlns:a16="http://schemas.microsoft.com/office/drawing/2014/main" id="{A42F4254-9D14-D8FF-56CA-8679742609AE}"/>
              </a:ext>
            </a:extLst>
          </p:cNvPr>
          <p:cNvCxnSpPr>
            <a:cxnSpLocks/>
          </p:cNvCxnSpPr>
          <p:nvPr/>
        </p:nvCxnSpPr>
        <p:spPr>
          <a:xfrm flipH="1">
            <a:off x="5530263" y="3384387"/>
            <a:ext cx="350331" cy="0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0" name="직선 연결선[R] 89">
            <a:extLst>
              <a:ext uri="{FF2B5EF4-FFF2-40B4-BE49-F238E27FC236}">
                <a16:creationId xmlns:a16="http://schemas.microsoft.com/office/drawing/2014/main" id="{390C1149-0C81-5BBA-F701-C12F9D5DEF23}"/>
              </a:ext>
            </a:extLst>
          </p:cNvPr>
          <p:cNvCxnSpPr>
            <a:cxnSpLocks/>
          </p:cNvCxnSpPr>
          <p:nvPr/>
        </p:nvCxnSpPr>
        <p:spPr>
          <a:xfrm>
            <a:off x="5541369" y="3072633"/>
            <a:ext cx="0" cy="311755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1" name="직사각형 90">
            <a:extLst>
              <a:ext uri="{FF2B5EF4-FFF2-40B4-BE49-F238E27FC236}">
                <a16:creationId xmlns:a16="http://schemas.microsoft.com/office/drawing/2014/main" id="{89D7FDDC-C5DA-B358-051A-43D9093940C1}"/>
              </a:ext>
            </a:extLst>
          </p:cNvPr>
          <p:cNvSpPr/>
          <p:nvPr/>
        </p:nvSpPr>
        <p:spPr>
          <a:xfrm>
            <a:off x="5708560" y="3226409"/>
            <a:ext cx="1510910" cy="275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R" altLang="en-US" sz="900" dirty="0">
                <a:solidFill>
                  <a:sysClr val="windowText" lastClr="000000"/>
                </a:solidFill>
              </a:rPr>
              <a:t>각 리더십 교육 과정 상세</a:t>
            </a:r>
          </a:p>
        </p:txBody>
      </p:sp>
      <p:sp>
        <p:nvSpPr>
          <p:cNvPr id="78" name="직사각형 77">
            <a:extLst>
              <a:ext uri="{FF2B5EF4-FFF2-40B4-BE49-F238E27FC236}">
                <a16:creationId xmlns:a16="http://schemas.microsoft.com/office/drawing/2014/main" id="{A28ED1B4-0AAE-9F37-0542-C094BEE3C291}"/>
              </a:ext>
            </a:extLst>
          </p:cNvPr>
          <p:cNvSpPr/>
          <p:nvPr/>
        </p:nvSpPr>
        <p:spPr>
          <a:xfrm>
            <a:off x="5048742" y="2431576"/>
            <a:ext cx="1866379" cy="36325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R" altLang="en-US" sz="1401" dirty="0"/>
              <a:t>리더십</a:t>
            </a:r>
          </a:p>
        </p:txBody>
      </p:sp>
      <p:cxnSp>
        <p:nvCxnSpPr>
          <p:cNvPr id="93" name="직선 연결선[R] 92">
            <a:extLst>
              <a:ext uri="{FF2B5EF4-FFF2-40B4-BE49-F238E27FC236}">
                <a16:creationId xmlns:a16="http://schemas.microsoft.com/office/drawing/2014/main" id="{601BEBA8-1AC4-BDD9-A3B3-8779B5E440DC}"/>
              </a:ext>
            </a:extLst>
          </p:cNvPr>
          <p:cNvCxnSpPr>
            <a:cxnSpLocks/>
          </p:cNvCxnSpPr>
          <p:nvPr/>
        </p:nvCxnSpPr>
        <p:spPr>
          <a:xfrm flipH="1">
            <a:off x="662842" y="2538426"/>
            <a:ext cx="350331" cy="0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4" name="직선 연결선[R] 93">
            <a:extLst>
              <a:ext uri="{FF2B5EF4-FFF2-40B4-BE49-F238E27FC236}">
                <a16:creationId xmlns:a16="http://schemas.microsoft.com/office/drawing/2014/main" id="{846A93B2-19B3-9126-3EB8-88703F5C56FC}"/>
              </a:ext>
            </a:extLst>
          </p:cNvPr>
          <p:cNvCxnSpPr>
            <a:cxnSpLocks/>
          </p:cNvCxnSpPr>
          <p:nvPr/>
        </p:nvCxnSpPr>
        <p:spPr>
          <a:xfrm>
            <a:off x="673947" y="2242438"/>
            <a:ext cx="0" cy="311755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5" name="직사각형 94">
            <a:extLst>
              <a:ext uri="{FF2B5EF4-FFF2-40B4-BE49-F238E27FC236}">
                <a16:creationId xmlns:a16="http://schemas.microsoft.com/office/drawing/2014/main" id="{3CFCB13D-EE0A-25ED-7985-CAC9968453A0}"/>
              </a:ext>
            </a:extLst>
          </p:cNvPr>
          <p:cNvSpPr/>
          <p:nvPr/>
        </p:nvSpPr>
        <p:spPr>
          <a:xfrm>
            <a:off x="841138" y="2396214"/>
            <a:ext cx="1698994" cy="27557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R" altLang="en-US" sz="1100" dirty="0">
                <a:solidFill>
                  <a:sysClr val="windowText" lastClr="000000"/>
                </a:solidFill>
              </a:rPr>
              <a:t>코칭 모음</a:t>
            </a:r>
          </a:p>
        </p:txBody>
      </p:sp>
      <p:cxnSp>
        <p:nvCxnSpPr>
          <p:cNvPr id="97" name="직선 연결선[R] 96">
            <a:extLst>
              <a:ext uri="{FF2B5EF4-FFF2-40B4-BE49-F238E27FC236}">
                <a16:creationId xmlns:a16="http://schemas.microsoft.com/office/drawing/2014/main" id="{37D9CFE0-D8D8-F0CF-A3C0-638D3F9A666E}"/>
              </a:ext>
            </a:extLst>
          </p:cNvPr>
          <p:cNvCxnSpPr>
            <a:cxnSpLocks/>
          </p:cNvCxnSpPr>
          <p:nvPr/>
        </p:nvCxnSpPr>
        <p:spPr>
          <a:xfrm>
            <a:off x="983436" y="2594330"/>
            <a:ext cx="0" cy="311755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9" name="직선 연결선[R] 98">
            <a:extLst>
              <a:ext uri="{FF2B5EF4-FFF2-40B4-BE49-F238E27FC236}">
                <a16:creationId xmlns:a16="http://schemas.microsoft.com/office/drawing/2014/main" id="{E83FEE10-9AED-3668-FE25-C1142A9ECA2A}"/>
              </a:ext>
            </a:extLst>
          </p:cNvPr>
          <p:cNvCxnSpPr>
            <a:cxnSpLocks/>
          </p:cNvCxnSpPr>
          <p:nvPr/>
        </p:nvCxnSpPr>
        <p:spPr>
          <a:xfrm flipH="1">
            <a:off x="966890" y="2909933"/>
            <a:ext cx="350331" cy="0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1" name="직사각형 100">
            <a:extLst>
              <a:ext uri="{FF2B5EF4-FFF2-40B4-BE49-F238E27FC236}">
                <a16:creationId xmlns:a16="http://schemas.microsoft.com/office/drawing/2014/main" id="{2DB414B4-76E2-33B6-E7FE-7471EF4CD10E}"/>
              </a:ext>
            </a:extLst>
          </p:cNvPr>
          <p:cNvSpPr/>
          <p:nvPr/>
        </p:nvSpPr>
        <p:spPr>
          <a:xfrm>
            <a:off x="1145186" y="2751955"/>
            <a:ext cx="1510910" cy="275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R" altLang="en-US" sz="900" dirty="0">
                <a:solidFill>
                  <a:sysClr val="windowText" lastClr="000000"/>
                </a:solidFill>
              </a:rPr>
              <a:t>각 코칭 과정 상세</a:t>
            </a:r>
          </a:p>
        </p:txBody>
      </p: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FD0908D7-AA26-D111-9969-DE196C2D7FF2}"/>
              </a:ext>
            </a:extLst>
          </p:cNvPr>
          <p:cNvSpPr/>
          <p:nvPr/>
        </p:nvSpPr>
        <p:spPr>
          <a:xfrm>
            <a:off x="490808" y="1955587"/>
            <a:ext cx="1866379" cy="36325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R" altLang="en-US" sz="1401" dirty="0"/>
              <a:t>임팩트 코칭이란</a:t>
            </a:r>
            <a:r>
              <a:rPr kumimoji="1" lang="en-US" altLang="ko-KR" sz="1401" dirty="0"/>
              <a:t>?</a:t>
            </a:r>
            <a:endParaRPr kumimoji="1" lang="ko-KR" altLang="en-US" sz="1401" dirty="0"/>
          </a:p>
        </p:txBody>
      </p:sp>
      <p:cxnSp>
        <p:nvCxnSpPr>
          <p:cNvPr id="127" name="직선 연결선[R] 126">
            <a:extLst>
              <a:ext uri="{FF2B5EF4-FFF2-40B4-BE49-F238E27FC236}">
                <a16:creationId xmlns:a16="http://schemas.microsoft.com/office/drawing/2014/main" id="{D74EB549-3474-E60D-071F-005AD013C9FD}"/>
              </a:ext>
            </a:extLst>
          </p:cNvPr>
          <p:cNvCxnSpPr>
            <a:cxnSpLocks/>
          </p:cNvCxnSpPr>
          <p:nvPr/>
        </p:nvCxnSpPr>
        <p:spPr>
          <a:xfrm>
            <a:off x="7324581" y="1683532"/>
            <a:ext cx="0" cy="3524037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8" name="직선 연결선[R] 127">
            <a:extLst>
              <a:ext uri="{FF2B5EF4-FFF2-40B4-BE49-F238E27FC236}">
                <a16:creationId xmlns:a16="http://schemas.microsoft.com/office/drawing/2014/main" id="{37B7191F-FCFC-57D9-9D92-B9AA0CDDA983}"/>
              </a:ext>
            </a:extLst>
          </p:cNvPr>
          <p:cNvCxnSpPr>
            <a:cxnSpLocks/>
          </p:cNvCxnSpPr>
          <p:nvPr/>
        </p:nvCxnSpPr>
        <p:spPr>
          <a:xfrm flipH="1" flipV="1">
            <a:off x="7324586" y="5207573"/>
            <a:ext cx="320105" cy="1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9" name="직선 연결선[R] 128">
            <a:extLst>
              <a:ext uri="{FF2B5EF4-FFF2-40B4-BE49-F238E27FC236}">
                <a16:creationId xmlns:a16="http://schemas.microsoft.com/office/drawing/2014/main" id="{94039B22-6B1C-5065-BA5A-4813D6B51E72}"/>
              </a:ext>
            </a:extLst>
          </p:cNvPr>
          <p:cNvCxnSpPr>
            <a:cxnSpLocks/>
          </p:cNvCxnSpPr>
          <p:nvPr/>
        </p:nvCxnSpPr>
        <p:spPr>
          <a:xfrm flipH="1">
            <a:off x="7324581" y="4704625"/>
            <a:ext cx="350331" cy="0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2" name="직선 연결선[R] 131">
            <a:extLst>
              <a:ext uri="{FF2B5EF4-FFF2-40B4-BE49-F238E27FC236}">
                <a16:creationId xmlns:a16="http://schemas.microsoft.com/office/drawing/2014/main" id="{78680BFA-7C81-3BF7-BCA3-2236CE8F9130}"/>
              </a:ext>
            </a:extLst>
          </p:cNvPr>
          <p:cNvCxnSpPr>
            <a:cxnSpLocks/>
          </p:cNvCxnSpPr>
          <p:nvPr/>
        </p:nvCxnSpPr>
        <p:spPr>
          <a:xfrm flipH="1">
            <a:off x="7324581" y="2137863"/>
            <a:ext cx="350331" cy="0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3" name="직선 연결선[R] 132">
            <a:extLst>
              <a:ext uri="{FF2B5EF4-FFF2-40B4-BE49-F238E27FC236}">
                <a16:creationId xmlns:a16="http://schemas.microsoft.com/office/drawing/2014/main" id="{CD51CF22-36E4-F6D6-8E43-EE9133D538AB}"/>
              </a:ext>
            </a:extLst>
          </p:cNvPr>
          <p:cNvCxnSpPr>
            <a:cxnSpLocks/>
          </p:cNvCxnSpPr>
          <p:nvPr/>
        </p:nvCxnSpPr>
        <p:spPr>
          <a:xfrm flipH="1">
            <a:off x="7604848" y="3600925"/>
            <a:ext cx="350331" cy="0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9" name="직사각형 138">
            <a:extLst>
              <a:ext uri="{FF2B5EF4-FFF2-40B4-BE49-F238E27FC236}">
                <a16:creationId xmlns:a16="http://schemas.microsoft.com/office/drawing/2014/main" id="{CA183B16-70D0-3930-24EA-4335107171EA}"/>
              </a:ext>
            </a:extLst>
          </p:cNvPr>
          <p:cNvSpPr/>
          <p:nvPr/>
        </p:nvSpPr>
        <p:spPr>
          <a:xfrm>
            <a:off x="7783144" y="3458713"/>
            <a:ext cx="1698994" cy="27557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R" altLang="en-US" sz="1100" dirty="0">
                <a:solidFill>
                  <a:sysClr val="windowText" lastClr="000000"/>
                </a:solidFill>
              </a:rPr>
              <a:t>한 눈에 보기</a:t>
            </a:r>
          </a:p>
        </p:txBody>
      </p:sp>
      <p:sp>
        <p:nvSpPr>
          <p:cNvPr id="140" name="직사각형 139">
            <a:extLst>
              <a:ext uri="{FF2B5EF4-FFF2-40B4-BE49-F238E27FC236}">
                <a16:creationId xmlns:a16="http://schemas.microsoft.com/office/drawing/2014/main" id="{FBC08B3C-B393-8C36-5EEB-A04B63184AAC}"/>
              </a:ext>
            </a:extLst>
          </p:cNvPr>
          <p:cNvSpPr/>
          <p:nvPr/>
        </p:nvSpPr>
        <p:spPr>
          <a:xfrm>
            <a:off x="7432814" y="4523432"/>
            <a:ext cx="1866379" cy="36325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R" altLang="en-US" sz="1401" dirty="0"/>
              <a:t>유튜브</a:t>
            </a:r>
          </a:p>
        </p:txBody>
      </p:sp>
      <p:sp>
        <p:nvSpPr>
          <p:cNvPr id="142" name="직사각형 141">
            <a:extLst>
              <a:ext uri="{FF2B5EF4-FFF2-40B4-BE49-F238E27FC236}">
                <a16:creationId xmlns:a16="http://schemas.microsoft.com/office/drawing/2014/main" id="{FAAC0261-CF56-3814-AEF3-5C0A6707F2C2}"/>
              </a:ext>
            </a:extLst>
          </p:cNvPr>
          <p:cNvSpPr/>
          <p:nvPr/>
        </p:nvSpPr>
        <p:spPr>
          <a:xfrm>
            <a:off x="7432814" y="5023782"/>
            <a:ext cx="1866379" cy="36325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R" altLang="en-US" sz="1401" dirty="0"/>
              <a:t>레터</a:t>
            </a:r>
          </a:p>
        </p:txBody>
      </p:sp>
      <p:cxnSp>
        <p:nvCxnSpPr>
          <p:cNvPr id="144" name="직선 연결선[R] 143">
            <a:extLst>
              <a:ext uri="{FF2B5EF4-FFF2-40B4-BE49-F238E27FC236}">
                <a16:creationId xmlns:a16="http://schemas.microsoft.com/office/drawing/2014/main" id="{D666B12E-CC45-CBD9-E337-15F13C1B4BA5}"/>
              </a:ext>
            </a:extLst>
          </p:cNvPr>
          <p:cNvCxnSpPr>
            <a:cxnSpLocks/>
          </p:cNvCxnSpPr>
          <p:nvPr/>
        </p:nvCxnSpPr>
        <p:spPr>
          <a:xfrm flipH="1">
            <a:off x="7604848" y="2536211"/>
            <a:ext cx="350331" cy="0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5" name="직선 연결선[R] 144">
            <a:extLst>
              <a:ext uri="{FF2B5EF4-FFF2-40B4-BE49-F238E27FC236}">
                <a16:creationId xmlns:a16="http://schemas.microsoft.com/office/drawing/2014/main" id="{0E047B48-9793-9908-8A2F-15E54079F258}"/>
              </a:ext>
            </a:extLst>
          </p:cNvPr>
          <p:cNvCxnSpPr>
            <a:cxnSpLocks/>
          </p:cNvCxnSpPr>
          <p:nvPr/>
        </p:nvCxnSpPr>
        <p:spPr>
          <a:xfrm>
            <a:off x="7615953" y="2240221"/>
            <a:ext cx="0" cy="1360704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6" name="직사각형 145">
            <a:extLst>
              <a:ext uri="{FF2B5EF4-FFF2-40B4-BE49-F238E27FC236}">
                <a16:creationId xmlns:a16="http://schemas.microsoft.com/office/drawing/2014/main" id="{BEFBF65F-183B-3683-4C8F-483B0849B2E2}"/>
              </a:ext>
            </a:extLst>
          </p:cNvPr>
          <p:cNvSpPr/>
          <p:nvPr/>
        </p:nvSpPr>
        <p:spPr>
          <a:xfrm>
            <a:off x="7783144" y="2393998"/>
            <a:ext cx="1698994" cy="27557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R" altLang="en-US" sz="1100" dirty="0">
                <a:solidFill>
                  <a:sysClr val="windowText" lastClr="000000"/>
                </a:solidFill>
              </a:rPr>
              <a:t>칼럼</a:t>
            </a:r>
          </a:p>
        </p:txBody>
      </p:sp>
      <p:cxnSp>
        <p:nvCxnSpPr>
          <p:cNvPr id="147" name="직선 연결선[R] 146">
            <a:extLst>
              <a:ext uri="{FF2B5EF4-FFF2-40B4-BE49-F238E27FC236}">
                <a16:creationId xmlns:a16="http://schemas.microsoft.com/office/drawing/2014/main" id="{1E2374D8-1E96-B37E-0E5C-CBC52BC9330D}"/>
              </a:ext>
            </a:extLst>
          </p:cNvPr>
          <p:cNvCxnSpPr>
            <a:cxnSpLocks/>
          </p:cNvCxnSpPr>
          <p:nvPr/>
        </p:nvCxnSpPr>
        <p:spPr>
          <a:xfrm flipH="1">
            <a:off x="7914336" y="2903866"/>
            <a:ext cx="350331" cy="0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8" name="직선 연결선[R] 147">
            <a:extLst>
              <a:ext uri="{FF2B5EF4-FFF2-40B4-BE49-F238E27FC236}">
                <a16:creationId xmlns:a16="http://schemas.microsoft.com/office/drawing/2014/main" id="{0F429182-8551-8540-B3DC-34915BCADE6E}"/>
              </a:ext>
            </a:extLst>
          </p:cNvPr>
          <p:cNvCxnSpPr>
            <a:cxnSpLocks/>
          </p:cNvCxnSpPr>
          <p:nvPr/>
        </p:nvCxnSpPr>
        <p:spPr>
          <a:xfrm>
            <a:off x="7925442" y="2592115"/>
            <a:ext cx="0" cy="311755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9" name="직사각형 148">
            <a:extLst>
              <a:ext uri="{FF2B5EF4-FFF2-40B4-BE49-F238E27FC236}">
                <a16:creationId xmlns:a16="http://schemas.microsoft.com/office/drawing/2014/main" id="{D586E7A7-8996-90E6-0FFE-D873B6BEA1CD}"/>
              </a:ext>
            </a:extLst>
          </p:cNvPr>
          <p:cNvSpPr/>
          <p:nvPr/>
        </p:nvSpPr>
        <p:spPr>
          <a:xfrm>
            <a:off x="8092632" y="2745889"/>
            <a:ext cx="1510910" cy="275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R" altLang="en-US" sz="900" dirty="0">
                <a:solidFill>
                  <a:sysClr val="windowText" lastClr="000000"/>
                </a:solidFill>
              </a:rPr>
              <a:t>자체</a:t>
            </a:r>
            <a:r>
              <a:rPr kumimoji="1" lang="en-US" altLang="ko-KR" sz="900" dirty="0">
                <a:solidFill>
                  <a:sysClr val="windowText" lastClr="000000"/>
                </a:solidFill>
              </a:rPr>
              <a:t>/</a:t>
            </a:r>
            <a:r>
              <a:rPr kumimoji="1" lang="ko-KR" altLang="en-US" sz="900" dirty="0">
                <a:solidFill>
                  <a:sysClr val="windowText" lastClr="000000"/>
                </a:solidFill>
              </a:rPr>
              <a:t>외부칼럼</a:t>
            </a:r>
            <a:r>
              <a:rPr kumimoji="1" lang="en-US" altLang="ko-KR" sz="900" dirty="0">
                <a:solidFill>
                  <a:sysClr val="windowText" lastClr="000000"/>
                </a:solidFill>
              </a:rPr>
              <a:t>&amp;</a:t>
            </a:r>
            <a:r>
              <a:rPr kumimoji="1" lang="ko-KR" altLang="en-US" sz="900" dirty="0">
                <a:solidFill>
                  <a:sysClr val="windowText" lastClr="000000"/>
                </a:solidFill>
              </a:rPr>
              <a:t>게시판</a:t>
            </a: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214BB4B2-5AAA-BD3B-958E-74B2AC0A241E}"/>
              </a:ext>
            </a:extLst>
          </p:cNvPr>
          <p:cNvSpPr/>
          <p:nvPr/>
        </p:nvSpPr>
        <p:spPr>
          <a:xfrm>
            <a:off x="7265254" y="1266653"/>
            <a:ext cx="1866379" cy="50104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801" dirty="0"/>
              <a:t>IMPACT </a:t>
            </a:r>
            <a:r>
              <a:rPr kumimoji="1" lang="ko-KR" altLang="en-US" sz="1801" dirty="0"/>
              <a:t>콘텐츠</a:t>
            </a:r>
          </a:p>
        </p:txBody>
      </p:sp>
      <p:sp>
        <p:nvSpPr>
          <p:cNvPr id="137" name="직사각형 136">
            <a:extLst>
              <a:ext uri="{FF2B5EF4-FFF2-40B4-BE49-F238E27FC236}">
                <a16:creationId xmlns:a16="http://schemas.microsoft.com/office/drawing/2014/main" id="{B4894B98-7299-CB84-1A24-4FFE3512B3FA}"/>
              </a:ext>
            </a:extLst>
          </p:cNvPr>
          <p:cNvSpPr/>
          <p:nvPr/>
        </p:nvSpPr>
        <p:spPr>
          <a:xfrm>
            <a:off x="7432814" y="1955587"/>
            <a:ext cx="1866379" cy="36325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R" altLang="en-US" sz="1401" dirty="0"/>
              <a:t>블로그</a:t>
            </a:r>
          </a:p>
        </p:txBody>
      </p:sp>
      <p:sp>
        <p:nvSpPr>
          <p:cNvPr id="153" name="직사각형 152">
            <a:extLst>
              <a:ext uri="{FF2B5EF4-FFF2-40B4-BE49-F238E27FC236}">
                <a16:creationId xmlns:a16="http://schemas.microsoft.com/office/drawing/2014/main" id="{3FF09C74-53DE-5D91-97BE-87603413E710}"/>
              </a:ext>
            </a:extLst>
          </p:cNvPr>
          <p:cNvSpPr/>
          <p:nvPr/>
        </p:nvSpPr>
        <p:spPr>
          <a:xfrm>
            <a:off x="8092632" y="3058122"/>
            <a:ext cx="1510910" cy="275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R" altLang="en-US" sz="900" dirty="0">
                <a:solidFill>
                  <a:sysClr val="windowText" lastClr="000000"/>
                </a:solidFill>
              </a:rPr>
              <a:t>칼럼 페이지</a:t>
            </a:r>
          </a:p>
        </p:txBody>
      </p:sp>
      <p:cxnSp>
        <p:nvCxnSpPr>
          <p:cNvPr id="156" name="직선 연결선[R] 155">
            <a:extLst>
              <a:ext uri="{FF2B5EF4-FFF2-40B4-BE49-F238E27FC236}">
                <a16:creationId xmlns:a16="http://schemas.microsoft.com/office/drawing/2014/main" id="{C7BDC7D0-5877-3B59-5172-32C727991D73}"/>
              </a:ext>
            </a:extLst>
          </p:cNvPr>
          <p:cNvCxnSpPr>
            <a:cxnSpLocks/>
          </p:cNvCxnSpPr>
          <p:nvPr/>
        </p:nvCxnSpPr>
        <p:spPr>
          <a:xfrm flipH="1">
            <a:off x="7914336" y="3963233"/>
            <a:ext cx="350331" cy="0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7" name="직선 연결선[R] 156">
            <a:extLst>
              <a:ext uri="{FF2B5EF4-FFF2-40B4-BE49-F238E27FC236}">
                <a16:creationId xmlns:a16="http://schemas.microsoft.com/office/drawing/2014/main" id="{EC59E50B-3680-FEC8-2AED-3D3AF9700EAE}"/>
              </a:ext>
            </a:extLst>
          </p:cNvPr>
          <p:cNvCxnSpPr>
            <a:cxnSpLocks/>
          </p:cNvCxnSpPr>
          <p:nvPr/>
        </p:nvCxnSpPr>
        <p:spPr>
          <a:xfrm>
            <a:off x="7925442" y="3651481"/>
            <a:ext cx="0" cy="311755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8" name="직사각형 157">
            <a:extLst>
              <a:ext uri="{FF2B5EF4-FFF2-40B4-BE49-F238E27FC236}">
                <a16:creationId xmlns:a16="http://schemas.microsoft.com/office/drawing/2014/main" id="{8FEEB7C8-BAA3-0119-E704-1570B0EB020E}"/>
              </a:ext>
            </a:extLst>
          </p:cNvPr>
          <p:cNvSpPr/>
          <p:nvPr/>
        </p:nvSpPr>
        <p:spPr>
          <a:xfrm>
            <a:off x="8092632" y="3805254"/>
            <a:ext cx="1510910" cy="275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R" altLang="en-US" sz="900" dirty="0">
                <a:solidFill>
                  <a:sysClr val="windowText" lastClr="000000"/>
                </a:solidFill>
              </a:rPr>
              <a:t>코칭</a:t>
            </a:r>
            <a:r>
              <a:rPr kumimoji="1" lang="en-US" altLang="ko-KR" sz="900" dirty="0">
                <a:solidFill>
                  <a:sysClr val="windowText" lastClr="000000"/>
                </a:solidFill>
              </a:rPr>
              <a:t>/</a:t>
            </a:r>
            <a:r>
              <a:rPr kumimoji="1" lang="ko-KR" altLang="en-US" sz="900" dirty="0">
                <a:solidFill>
                  <a:sysClr val="windowText" lastClr="000000"/>
                </a:solidFill>
              </a:rPr>
              <a:t>교육</a:t>
            </a:r>
            <a:r>
              <a:rPr kumimoji="1" lang="en-US" altLang="ko-KR" sz="900" dirty="0">
                <a:solidFill>
                  <a:sysClr val="windowText" lastClr="000000"/>
                </a:solidFill>
              </a:rPr>
              <a:t>/</a:t>
            </a:r>
            <a:r>
              <a:rPr kumimoji="1" lang="ko-KR" altLang="en-US" sz="900" dirty="0">
                <a:solidFill>
                  <a:sysClr val="windowText" lastClr="000000"/>
                </a:solidFill>
              </a:rPr>
              <a:t>기타 과정</a:t>
            </a:r>
          </a:p>
        </p:txBody>
      </p:sp>
      <p:sp>
        <p:nvSpPr>
          <p:cNvPr id="159" name="직사각형 158">
            <a:extLst>
              <a:ext uri="{FF2B5EF4-FFF2-40B4-BE49-F238E27FC236}">
                <a16:creationId xmlns:a16="http://schemas.microsoft.com/office/drawing/2014/main" id="{08063B1B-39C7-D81C-BF2B-4997EBA589E8}"/>
              </a:ext>
            </a:extLst>
          </p:cNvPr>
          <p:cNvSpPr/>
          <p:nvPr/>
        </p:nvSpPr>
        <p:spPr>
          <a:xfrm>
            <a:off x="8092632" y="4117489"/>
            <a:ext cx="1510910" cy="275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R" altLang="en-US" sz="900" dirty="0">
                <a:solidFill>
                  <a:sysClr val="windowText" lastClr="000000"/>
                </a:solidFill>
              </a:rPr>
              <a:t>과정 페이지</a:t>
            </a:r>
          </a:p>
        </p:txBody>
      </p:sp>
      <p:cxnSp>
        <p:nvCxnSpPr>
          <p:cNvPr id="161" name="직선 연결선[R] 160">
            <a:extLst>
              <a:ext uri="{FF2B5EF4-FFF2-40B4-BE49-F238E27FC236}">
                <a16:creationId xmlns:a16="http://schemas.microsoft.com/office/drawing/2014/main" id="{D8920A0D-CDB1-E2CE-036B-46691E729E61}"/>
              </a:ext>
            </a:extLst>
          </p:cNvPr>
          <p:cNvCxnSpPr>
            <a:cxnSpLocks/>
          </p:cNvCxnSpPr>
          <p:nvPr/>
        </p:nvCxnSpPr>
        <p:spPr>
          <a:xfrm>
            <a:off x="9726025" y="1683534"/>
            <a:ext cx="0" cy="4086676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2" name="직선 연결선[R] 161">
            <a:extLst>
              <a:ext uri="{FF2B5EF4-FFF2-40B4-BE49-F238E27FC236}">
                <a16:creationId xmlns:a16="http://schemas.microsoft.com/office/drawing/2014/main" id="{168BC0EB-A0B8-3A2D-6D91-B1D5F9FF9A12}"/>
              </a:ext>
            </a:extLst>
          </p:cNvPr>
          <p:cNvCxnSpPr>
            <a:cxnSpLocks/>
          </p:cNvCxnSpPr>
          <p:nvPr/>
        </p:nvCxnSpPr>
        <p:spPr>
          <a:xfrm flipH="1">
            <a:off x="9726026" y="5340115"/>
            <a:ext cx="302734" cy="0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4" name="직선 연결선[R] 163">
            <a:extLst>
              <a:ext uri="{FF2B5EF4-FFF2-40B4-BE49-F238E27FC236}">
                <a16:creationId xmlns:a16="http://schemas.microsoft.com/office/drawing/2014/main" id="{9AD69B17-0F6C-FAA7-95EA-7CFD21F3F97C}"/>
              </a:ext>
            </a:extLst>
          </p:cNvPr>
          <p:cNvCxnSpPr>
            <a:cxnSpLocks/>
          </p:cNvCxnSpPr>
          <p:nvPr/>
        </p:nvCxnSpPr>
        <p:spPr>
          <a:xfrm flipH="1">
            <a:off x="9726026" y="2137863"/>
            <a:ext cx="350331" cy="0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5" name="직선 연결선[R] 164">
            <a:extLst>
              <a:ext uri="{FF2B5EF4-FFF2-40B4-BE49-F238E27FC236}">
                <a16:creationId xmlns:a16="http://schemas.microsoft.com/office/drawing/2014/main" id="{F9B05CCC-9ECF-2F27-DD06-5F5D424B7FC2}"/>
              </a:ext>
            </a:extLst>
          </p:cNvPr>
          <p:cNvCxnSpPr>
            <a:cxnSpLocks/>
          </p:cNvCxnSpPr>
          <p:nvPr/>
        </p:nvCxnSpPr>
        <p:spPr>
          <a:xfrm flipH="1">
            <a:off x="10017367" y="2888103"/>
            <a:ext cx="350331" cy="0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6" name="직사각형 165">
            <a:extLst>
              <a:ext uri="{FF2B5EF4-FFF2-40B4-BE49-F238E27FC236}">
                <a16:creationId xmlns:a16="http://schemas.microsoft.com/office/drawing/2014/main" id="{289AB71B-A0C5-4402-3307-A92A758C440D}"/>
              </a:ext>
            </a:extLst>
          </p:cNvPr>
          <p:cNvSpPr/>
          <p:nvPr/>
        </p:nvSpPr>
        <p:spPr>
          <a:xfrm>
            <a:off x="10195665" y="2745889"/>
            <a:ext cx="1698994" cy="27557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100" dirty="0">
                <a:solidFill>
                  <a:sysClr val="windowText" lastClr="000000"/>
                </a:solidFill>
              </a:rPr>
              <a:t>CEO message</a:t>
            </a:r>
            <a:endParaRPr kumimoji="1" lang="ko-KR" altLang="en-US" sz="1100" dirty="0">
              <a:solidFill>
                <a:sysClr val="windowText" lastClr="000000"/>
              </a:solidFill>
            </a:endParaRPr>
          </a:p>
        </p:txBody>
      </p:sp>
      <p:sp>
        <p:nvSpPr>
          <p:cNvPr id="168" name="직사각형 167">
            <a:extLst>
              <a:ext uri="{FF2B5EF4-FFF2-40B4-BE49-F238E27FC236}">
                <a16:creationId xmlns:a16="http://schemas.microsoft.com/office/drawing/2014/main" id="{F53EFCA2-5373-E30F-77C7-532AC9263D11}"/>
              </a:ext>
            </a:extLst>
          </p:cNvPr>
          <p:cNvSpPr/>
          <p:nvPr/>
        </p:nvSpPr>
        <p:spPr>
          <a:xfrm>
            <a:off x="9834258" y="5162915"/>
            <a:ext cx="1866379" cy="36325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R" altLang="en-US" sz="1401" dirty="0"/>
              <a:t>수행실적</a:t>
            </a:r>
          </a:p>
        </p:txBody>
      </p:sp>
      <p:cxnSp>
        <p:nvCxnSpPr>
          <p:cNvPr id="169" name="직선 연결선[R] 168">
            <a:extLst>
              <a:ext uri="{FF2B5EF4-FFF2-40B4-BE49-F238E27FC236}">
                <a16:creationId xmlns:a16="http://schemas.microsoft.com/office/drawing/2014/main" id="{C54836A1-2A94-AD5F-A383-0EE4FD0A2B23}"/>
              </a:ext>
            </a:extLst>
          </p:cNvPr>
          <p:cNvCxnSpPr>
            <a:cxnSpLocks/>
          </p:cNvCxnSpPr>
          <p:nvPr/>
        </p:nvCxnSpPr>
        <p:spPr>
          <a:xfrm flipH="1">
            <a:off x="10006292" y="2536211"/>
            <a:ext cx="350331" cy="0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0" name="직선 연결선[R] 169">
            <a:extLst>
              <a:ext uri="{FF2B5EF4-FFF2-40B4-BE49-F238E27FC236}">
                <a16:creationId xmlns:a16="http://schemas.microsoft.com/office/drawing/2014/main" id="{2C9C9E88-C030-DEFA-DB06-EFE02C5A0EE6}"/>
              </a:ext>
            </a:extLst>
          </p:cNvPr>
          <p:cNvCxnSpPr>
            <a:cxnSpLocks/>
          </p:cNvCxnSpPr>
          <p:nvPr/>
        </p:nvCxnSpPr>
        <p:spPr>
          <a:xfrm>
            <a:off x="10017397" y="2240226"/>
            <a:ext cx="0" cy="663647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1" name="직사각형 170">
            <a:extLst>
              <a:ext uri="{FF2B5EF4-FFF2-40B4-BE49-F238E27FC236}">
                <a16:creationId xmlns:a16="http://schemas.microsoft.com/office/drawing/2014/main" id="{A06E45CE-4E3E-301B-C7B5-3772FA8947BE}"/>
              </a:ext>
            </a:extLst>
          </p:cNvPr>
          <p:cNvSpPr/>
          <p:nvPr/>
        </p:nvSpPr>
        <p:spPr>
          <a:xfrm>
            <a:off x="10184589" y="2393998"/>
            <a:ext cx="1698994" cy="27557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R" altLang="en-US" sz="1100" dirty="0">
                <a:solidFill>
                  <a:sysClr val="windowText" lastClr="000000"/>
                </a:solidFill>
              </a:rPr>
              <a:t>미션 </a:t>
            </a:r>
            <a:r>
              <a:rPr kumimoji="1" lang="en-US" altLang="ko-KR" sz="1100" dirty="0">
                <a:solidFill>
                  <a:sysClr val="windowText" lastClr="000000"/>
                </a:solidFill>
              </a:rPr>
              <a:t>&amp;</a:t>
            </a:r>
            <a:r>
              <a:rPr kumimoji="1" lang="ko-KR" altLang="en-US" sz="1100" dirty="0">
                <a:solidFill>
                  <a:sysClr val="windowText" lastClr="000000"/>
                </a:solidFill>
              </a:rPr>
              <a:t> 비전</a:t>
            </a:r>
          </a:p>
        </p:txBody>
      </p:sp>
      <p:sp>
        <p:nvSpPr>
          <p:cNvPr id="176" name="직사각형 175">
            <a:extLst>
              <a:ext uri="{FF2B5EF4-FFF2-40B4-BE49-F238E27FC236}">
                <a16:creationId xmlns:a16="http://schemas.microsoft.com/office/drawing/2014/main" id="{34834DE7-0D03-FDE7-AC32-FE3B947C04C5}"/>
              </a:ext>
            </a:extLst>
          </p:cNvPr>
          <p:cNvSpPr/>
          <p:nvPr/>
        </p:nvSpPr>
        <p:spPr>
          <a:xfrm>
            <a:off x="9834258" y="1955587"/>
            <a:ext cx="1866379" cy="36325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dirty="0"/>
              <a:t>Value</a:t>
            </a:r>
            <a:endParaRPr kumimoji="1" lang="ko-KR" altLang="en-US" sz="1401" dirty="0"/>
          </a:p>
        </p:txBody>
      </p:sp>
      <p:cxnSp>
        <p:nvCxnSpPr>
          <p:cNvPr id="178" name="직선 연결선[R] 177">
            <a:extLst>
              <a:ext uri="{FF2B5EF4-FFF2-40B4-BE49-F238E27FC236}">
                <a16:creationId xmlns:a16="http://schemas.microsoft.com/office/drawing/2014/main" id="{F00CA345-7642-255B-E360-96128039E39C}"/>
              </a:ext>
            </a:extLst>
          </p:cNvPr>
          <p:cNvCxnSpPr>
            <a:cxnSpLocks/>
          </p:cNvCxnSpPr>
          <p:nvPr/>
        </p:nvCxnSpPr>
        <p:spPr>
          <a:xfrm flipH="1">
            <a:off x="10315781" y="3221820"/>
            <a:ext cx="350331" cy="0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9" name="직선 연결선[R] 178">
            <a:extLst>
              <a:ext uri="{FF2B5EF4-FFF2-40B4-BE49-F238E27FC236}">
                <a16:creationId xmlns:a16="http://schemas.microsoft.com/office/drawing/2014/main" id="{DFBF4A8A-C340-9D4E-E406-F894B70C3955}"/>
              </a:ext>
            </a:extLst>
          </p:cNvPr>
          <p:cNvCxnSpPr>
            <a:cxnSpLocks/>
          </p:cNvCxnSpPr>
          <p:nvPr/>
        </p:nvCxnSpPr>
        <p:spPr>
          <a:xfrm>
            <a:off x="10326887" y="2910067"/>
            <a:ext cx="0" cy="311755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0" name="직사각형 179">
            <a:extLst>
              <a:ext uri="{FF2B5EF4-FFF2-40B4-BE49-F238E27FC236}">
                <a16:creationId xmlns:a16="http://schemas.microsoft.com/office/drawing/2014/main" id="{4F39CB31-B873-CD41-0A17-D4BADFD23CA2}"/>
              </a:ext>
            </a:extLst>
          </p:cNvPr>
          <p:cNvSpPr/>
          <p:nvPr/>
        </p:nvSpPr>
        <p:spPr>
          <a:xfrm>
            <a:off x="10494076" y="3063843"/>
            <a:ext cx="1510910" cy="275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900" dirty="0">
                <a:solidFill>
                  <a:sysClr val="windowText" lastClr="000000"/>
                </a:solidFill>
              </a:rPr>
              <a:t>CEO </a:t>
            </a:r>
            <a:r>
              <a:rPr kumimoji="1" lang="ko-KR" altLang="en-US" sz="900" dirty="0">
                <a:solidFill>
                  <a:sysClr val="windowText" lastClr="000000"/>
                </a:solidFill>
              </a:rPr>
              <a:t>프로필 상세</a:t>
            </a: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C4E5842A-CB8B-EBB3-9053-D795DFE82349}"/>
              </a:ext>
            </a:extLst>
          </p:cNvPr>
          <p:cNvSpPr/>
          <p:nvPr/>
        </p:nvSpPr>
        <p:spPr>
          <a:xfrm>
            <a:off x="9660434" y="1266653"/>
            <a:ext cx="1866379" cy="50104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R" altLang="en-US" sz="1801" dirty="0"/>
              <a:t>회사 소개</a:t>
            </a:r>
          </a:p>
        </p:txBody>
      </p:sp>
      <p:cxnSp>
        <p:nvCxnSpPr>
          <p:cNvPr id="183" name="직선 연결선[R] 182">
            <a:extLst>
              <a:ext uri="{FF2B5EF4-FFF2-40B4-BE49-F238E27FC236}">
                <a16:creationId xmlns:a16="http://schemas.microsoft.com/office/drawing/2014/main" id="{5F463E33-48FC-74E0-F492-3869F4339798}"/>
              </a:ext>
            </a:extLst>
          </p:cNvPr>
          <p:cNvCxnSpPr>
            <a:cxnSpLocks/>
          </p:cNvCxnSpPr>
          <p:nvPr/>
        </p:nvCxnSpPr>
        <p:spPr>
          <a:xfrm flipH="1">
            <a:off x="9726026" y="3598673"/>
            <a:ext cx="350331" cy="0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6" name="직선 연결선[R] 185">
            <a:extLst>
              <a:ext uri="{FF2B5EF4-FFF2-40B4-BE49-F238E27FC236}">
                <a16:creationId xmlns:a16="http://schemas.microsoft.com/office/drawing/2014/main" id="{891B4D54-68C6-2DE3-F250-9B9956B91CC7}"/>
              </a:ext>
            </a:extLst>
          </p:cNvPr>
          <p:cNvCxnSpPr>
            <a:cxnSpLocks/>
          </p:cNvCxnSpPr>
          <p:nvPr/>
        </p:nvCxnSpPr>
        <p:spPr>
          <a:xfrm flipH="1">
            <a:off x="10006292" y="3997020"/>
            <a:ext cx="350331" cy="0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7" name="직선 연결선[R] 186">
            <a:extLst>
              <a:ext uri="{FF2B5EF4-FFF2-40B4-BE49-F238E27FC236}">
                <a16:creationId xmlns:a16="http://schemas.microsoft.com/office/drawing/2014/main" id="{DC566C76-F7EA-25FA-BD3E-1861DBD96B4E}"/>
              </a:ext>
            </a:extLst>
          </p:cNvPr>
          <p:cNvCxnSpPr>
            <a:cxnSpLocks/>
          </p:cNvCxnSpPr>
          <p:nvPr/>
        </p:nvCxnSpPr>
        <p:spPr>
          <a:xfrm>
            <a:off x="10017397" y="3734487"/>
            <a:ext cx="0" cy="1211300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8" name="직사각형 187">
            <a:extLst>
              <a:ext uri="{FF2B5EF4-FFF2-40B4-BE49-F238E27FC236}">
                <a16:creationId xmlns:a16="http://schemas.microsoft.com/office/drawing/2014/main" id="{98933CE2-7CED-2A36-A67D-E6A5271F5434}"/>
              </a:ext>
            </a:extLst>
          </p:cNvPr>
          <p:cNvSpPr/>
          <p:nvPr/>
        </p:nvSpPr>
        <p:spPr>
          <a:xfrm>
            <a:off x="10184589" y="3854806"/>
            <a:ext cx="1698994" cy="27557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R" altLang="en-US" sz="1100" dirty="0">
                <a:solidFill>
                  <a:sysClr val="windowText" lastClr="000000"/>
                </a:solidFill>
              </a:rPr>
              <a:t>경영진</a:t>
            </a:r>
            <a:r>
              <a:rPr kumimoji="1" lang="en-US" altLang="ko-KR" sz="1100" dirty="0">
                <a:solidFill>
                  <a:sysClr val="windowText" lastClr="000000"/>
                </a:solidFill>
              </a:rPr>
              <a:t>/</a:t>
            </a:r>
            <a:r>
              <a:rPr kumimoji="1" lang="ko-KR" altLang="en-US" sz="1100" dirty="0">
                <a:solidFill>
                  <a:sysClr val="windowText" lastClr="000000"/>
                </a:solidFill>
              </a:rPr>
              <a:t>센터장</a:t>
            </a:r>
          </a:p>
        </p:txBody>
      </p:sp>
      <p:sp>
        <p:nvSpPr>
          <p:cNvPr id="189" name="직사각형 188">
            <a:extLst>
              <a:ext uri="{FF2B5EF4-FFF2-40B4-BE49-F238E27FC236}">
                <a16:creationId xmlns:a16="http://schemas.microsoft.com/office/drawing/2014/main" id="{B8654989-C6AD-6C70-EB94-5F8DFAA6435A}"/>
              </a:ext>
            </a:extLst>
          </p:cNvPr>
          <p:cNvSpPr/>
          <p:nvPr/>
        </p:nvSpPr>
        <p:spPr>
          <a:xfrm>
            <a:off x="9834258" y="3416397"/>
            <a:ext cx="1866379" cy="36325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dirty="0"/>
              <a:t>People</a:t>
            </a:r>
            <a:endParaRPr kumimoji="1" lang="ko-KR" altLang="en-US" sz="1401" dirty="0"/>
          </a:p>
        </p:txBody>
      </p:sp>
      <p:cxnSp>
        <p:nvCxnSpPr>
          <p:cNvPr id="190" name="직선 연결선[R] 189">
            <a:extLst>
              <a:ext uri="{FF2B5EF4-FFF2-40B4-BE49-F238E27FC236}">
                <a16:creationId xmlns:a16="http://schemas.microsoft.com/office/drawing/2014/main" id="{7A9216DE-2387-A6C3-6411-BDE245D885B1}"/>
              </a:ext>
            </a:extLst>
          </p:cNvPr>
          <p:cNvCxnSpPr>
            <a:cxnSpLocks/>
          </p:cNvCxnSpPr>
          <p:nvPr/>
        </p:nvCxnSpPr>
        <p:spPr>
          <a:xfrm flipH="1">
            <a:off x="10315781" y="4634439"/>
            <a:ext cx="350331" cy="0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4" name="직선 연결선[R] 193">
            <a:extLst>
              <a:ext uri="{FF2B5EF4-FFF2-40B4-BE49-F238E27FC236}">
                <a16:creationId xmlns:a16="http://schemas.microsoft.com/office/drawing/2014/main" id="{7B88A695-E097-B010-B92D-8F1EFBC48ED7}"/>
              </a:ext>
            </a:extLst>
          </p:cNvPr>
          <p:cNvCxnSpPr>
            <a:cxnSpLocks/>
          </p:cNvCxnSpPr>
          <p:nvPr/>
        </p:nvCxnSpPr>
        <p:spPr>
          <a:xfrm>
            <a:off x="5906329" y="1034266"/>
            <a:ext cx="0" cy="649266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직사각형 6">
            <a:extLst>
              <a:ext uri="{FF2B5EF4-FFF2-40B4-BE49-F238E27FC236}">
                <a16:creationId xmlns:a16="http://schemas.microsoft.com/office/drawing/2014/main" id="{99EE4232-AC3E-4469-5EDC-FB7473E5DA2B}"/>
              </a:ext>
            </a:extLst>
          </p:cNvPr>
          <p:cNvSpPr/>
          <p:nvPr/>
        </p:nvSpPr>
        <p:spPr>
          <a:xfrm>
            <a:off x="4887444" y="1266653"/>
            <a:ext cx="1866379" cy="50104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801" dirty="0"/>
              <a:t>IMPACT </a:t>
            </a:r>
            <a:r>
              <a:rPr kumimoji="1" lang="ko-KR" altLang="en-US" sz="1801" dirty="0"/>
              <a:t>교육</a:t>
            </a:r>
          </a:p>
        </p:txBody>
      </p:sp>
      <p:cxnSp>
        <p:nvCxnSpPr>
          <p:cNvPr id="198" name="직선 연결선[R] 197">
            <a:extLst>
              <a:ext uri="{FF2B5EF4-FFF2-40B4-BE49-F238E27FC236}">
                <a16:creationId xmlns:a16="http://schemas.microsoft.com/office/drawing/2014/main" id="{FDB00FB4-28B6-C4E5-4CBA-0D41E88F7057}"/>
              </a:ext>
            </a:extLst>
          </p:cNvPr>
          <p:cNvCxnSpPr>
            <a:cxnSpLocks/>
          </p:cNvCxnSpPr>
          <p:nvPr/>
        </p:nvCxnSpPr>
        <p:spPr>
          <a:xfrm flipH="1">
            <a:off x="10300698" y="4331224"/>
            <a:ext cx="350331" cy="0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9" name="직선 연결선[R] 198">
            <a:extLst>
              <a:ext uri="{FF2B5EF4-FFF2-40B4-BE49-F238E27FC236}">
                <a16:creationId xmlns:a16="http://schemas.microsoft.com/office/drawing/2014/main" id="{271A9826-EA6A-E159-DFA3-610C7CDDEF18}"/>
              </a:ext>
            </a:extLst>
          </p:cNvPr>
          <p:cNvCxnSpPr>
            <a:cxnSpLocks/>
          </p:cNvCxnSpPr>
          <p:nvPr/>
        </p:nvCxnSpPr>
        <p:spPr>
          <a:xfrm>
            <a:off x="10311803" y="4019470"/>
            <a:ext cx="0" cy="614969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0" name="직사각형 199">
            <a:extLst>
              <a:ext uri="{FF2B5EF4-FFF2-40B4-BE49-F238E27FC236}">
                <a16:creationId xmlns:a16="http://schemas.microsoft.com/office/drawing/2014/main" id="{D9CE8F4D-B5B6-D2AF-515B-34887BAD3AC6}"/>
              </a:ext>
            </a:extLst>
          </p:cNvPr>
          <p:cNvSpPr/>
          <p:nvPr/>
        </p:nvSpPr>
        <p:spPr>
          <a:xfrm>
            <a:off x="10478994" y="4173247"/>
            <a:ext cx="1510910" cy="275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R" altLang="en-US" sz="900" dirty="0">
                <a:solidFill>
                  <a:sysClr val="windowText" lastClr="000000"/>
                </a:solidFill>
              </a:rPr>
              <a:t>임팩트 </a:t>
            </a:r>
            <a:r>
              <a:rPr kumimoji="1" lang="ko-KR" altLang="en-US" sz="900" dirty="0" err="1">
                <a:solidFill>
                  <a:sysClr val="windowText" lastClr="000000"/>
                </a:solidFill>
              </a:rPr>
              <a:t>코치진</a:t>
            </a:r>
            <a:r>
              <a:rPr kumimoji="1" lang="ko-KR" altLang="en-US" sz="900" dirty="0">
                <a:solidFill>
                  <a:sysClr val="windowText" lastClr="000000"/>
                </a:solidFill>
              </a:rPr>
              <a:t> 프로필</a:t>
            </a:r>
          </a:p>
        </p:txBody>
      </p:sp>
      <p:sp>
        <p:nvSpPr>
          <p:cNvPr id="201" name="직사각형 200">
            <a:extLst>
              <a:ext uri="{FF2B5EF4-FFF2-40B4-BE49-F238E27FC236}">
                <a16:creationId xmlns:a16="http://schemas.microsoft.com/office/drawing/2014/main" id="{AE638EB4-8BD3-417C-10FF-44BB440C44FE}"/>
              </a:ext>
            </a:extLst>
          </p:cNvPr>
          <p:cNvSpPr/>
          <p:nvPr/>
        </p:nvSpPr>
        <p:spPr>
          <a:xfrm>
            <a:off x="10478994" y="4485481"/>
            <a:ext cx="1510910" cy="275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R" altLang="en-US" sz="900" dirty="0">
                <a:solidFill>
                  <a:sysClr val="windowText" lastClr="000000"/>
                </a:solidFill>
              </a:rPr>
              <a:t>임팩트 교수진 프로필</a:t>
            </a:r>
          </a:p>
        </p:txBody>
      </p:sp>
      <p:cxnSp>
        <p:nvCxnSpPr>
          <p:cNvPr id="205" name="직선 연결선[R] 204">
            <a:extLst>
              <a:ext uri="{FF2B5EF4-FFF2-40B4-BE49-F238E27FC236}">
                <a16:creationId xmlns:a16="http://schemas.microsoft.com/office/drawing/2014/main" id="{5B8AAA72-5FF6-2935-6DEE-2A2C8CB8590F}"/>
              </a:ext>
            </a:extLst>
          </p:cNvPr>
          <p:cNvCxnSpPr>
            <a:cxnSpLocks/>
          </p:cNvCxnSpPr>
          <p:nvPr/>
        </p:nvCxnSpPr>
        <p:spPr>
          <a:xfrm flipH="1">
            <a:off x="10006292" y="4956025"/>
            <a:ext cx="350331" cy="0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7" name="직사각형 206">
            <a:extLst>
              <a:ext uri="{FF2B5EF4-FFF2-40B4-BE49-F238E27FC236}">
                <a16:creationId xmlns:a16="http://schemas.microsoft.com/office/drawing/2014/main" id="{287A450E-EAC5-FD50-A049-19FC7E672844}"/>
              </a:ext>
            </a:extLst>
          </p:cNvPr>
          <p:cNvSpPr/>
          <p:nvPr/>
        </p:nvSpPr>
        <p:spPr>
          <a:xfrm>
            <a:off x="10184589" y="4813813"/>
            <a:ext cx="1698994" cy="27557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R" altLang="en-US" sz="1100" dirty="0">
                <a:solidFill>
                  <a:sysClr val="windowText" lastClr="000000"/>
                </a:solidFill>
              </a:rPr>
              <a:t>채용</a:t>
            </a:r>
          </a:p>
        </p:txBody>
      </p:sp>
      <p:cxnSp>
        <p:nvCxnSpPr>
          <p:cNvPr id="210" name="직선 연결선[R] 209">
            <a:extLst>
              <a:ext uri="{FF2B5EF4-FFF2-40B4-BE49-F238E27FC236}">
                <a16:creationId xmlns:a16="http://schemas.microsoft.com/office/drawing/2014/main" id="{96879377-5EB0-FEC5-0B52-D2D3903BB909}"/>
              </a:ext>
            </a:extLst>
          </p:cNvPr>
          <p:cNvCxnSpPr>
            <a:cxnSpLocks/>
          </p:cNvCxnSpPr>
          <p:nvPr/>
        </p:nvCxnSpPr>
        <p:spPr>
          <a:xfrm flipH="1">
            <a:off x="9726026" y="5773160"/>
            <a:ext cx="350331" cy="0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1" name="직선 연결선[R] 210">
            <a:extLst>
              <a:ext uri="{FF2B5EF4-FFF2-40B4-BE49-F238E27FC236}">
                <a16:creationId xmlns:a16="http://schemas.microsoft.com/office/drawing/2014/main" id="{B3EF084C-92ED-7165-A3A2-111A1B7721EC}"/>
              </a:ext>
            </a:extLst>
          </p:cNvPr>
          <p:cNvCxnSpPr>
            <a:cxnSpLocks/>
          </p:cNvCxnSpPr>
          <p:nvPr/>
        </p:nvCxnSpPr>
        <p:spPr>
          <a:xfrm flipH="1">
            <a:off x="10017367" y="6523400"/>
            <a:ext cx="350331" cy="0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2" name="직사각형 211">
            <a:extLst>
              <a:ext uri="{FF2B5EF4-FFF2-40B4-BE49-F238E27FC236}">
                <a16:creationId xmlns:a16="http://schemas.microsoft.com/office/drawing/2014/main" id="{37FCCF47-651C-C52B-C125-99C771493C7E}"/>
              </a:ext>
            </a:extLst>
          </p:cNvPr>
          <p:cNvSpPr/>
          <p:nvPr/>
        </p:nvSpPr>
        <p:spPr>
          <a:xfrm>
            <a:off x="10195665" y="6381187"/>
            <a:ext cx="1698994" cy="27557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R" altLang="en-US" sz="1100" dirty="0">
                <a:solidFill>
                  <a:sysClr val="windowText" lastClr="000000"/>
                </a:solidFill>
              </a:rPr>
              <a:t>공지 게시판</a:t>
            </a:r>
          </a:p>
        </p:txBody>
      </p:sp>
      <p:cxnSp>
        <p:nvCxnSpPr>
          <p:cNvPr id="213" name="직선 연결선[R] 212">
            <a:extLst>
              <a:ext uri="{FF2B5EF4-FFF2-40B4-BE49-F238E27FC236}">
                <a16:creationId xmlns:a16="http://schemas.microsoft.com/office/drawing/2014/main" id="{6725A2AD-69B5-775D-0A47-85F5A162FC4D}"/>
              </a:ext>
            </a:extLst>
          </p:cNvPr>
          <p:cNvCxnSpPr>
            <a:cxnSpLocks/>
          </p:cNvCxnSpPr>
          <p:nvPr/>
        </p:nvCxnSpPr>
        <p:spPr>
          <a:xfrm flipH="1">
            <a:off x="10006292" y="6171508"/>
            <a:ext cx="350331" cy="0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4" name="직선 연결선[R] 213">
            <a:extLst>
              <a:ext uri="{FF2B5EF4-FFF2-40B4-BE49-F238E27FC236}">
                <a16:creationId xmlns:a16="http://schemas.microsoft.com/office/drawing/2014/main" id="{9C5946F2-8BBF-1FA9-71E9-323E931DCCE8}"/>
              </a:ext>
            </a:extLst>
          </p:cNvPr>
          <p:cNvCxnSpPr>
            <a:cxnSpLocks/>
          </p:cNvCxnSpPr>
          <p:nvPr/>
        </p:nvCxnSpPr>
        <p:spPr>
          <a:xfrm>
            <a:off x="10017397" y="5875524"/>
            <a:ext cx="0" cy="663647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5" name="직사각형 214">
            <a:extLst>
              <a:ext uri="{FF2B5EF4-FFF2-40B4-BE49-F238E27FC236}">
                <a16:creationId xmlns:a16="http://schemas.microsoft.com/office/drawing/2014/main" id="{F23A5E8B-C114-47B5-7172-9DE83BE7F649}"/>
              </a:ext>
            </a:extLst>
          </p:cNvPr>
          <p:cNvSpPr/>
          <p:nvPr/>
        </p:nvSpPr>
        <p:spPr>
          <a:xfrm>
            <a:off x="10184589" y="6029295"/>
            <a:ext cx="1698994" cy="27557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R" altLang="en-US" sz="1100" dirty="0">
                <a:solidFill>
                  <a:sysClr val="windowText" lastClr="000000"/>
                </a:solidFill>
              </a:rPr>
              <a:t>뉴스 게시판</a:t>
            </a:r>
          </a:p>
        </p:txBody>
      </p:sp>
      <p:sp>
        <p:nvSpPr>
          <p:cNvPr id="216" name="직사각형 215">
            <a:extLst>
              <a:ext uri="{FF2B5EF4-FFF2-40B4-BE49-F238E27FC236}">
                <a16:creationId xmlns:a16="http://schemas.microsoft.com/office/drawing/2014/main" id="{6D013F09-6131-638D-8C94-7967AFE13B78}"/>
              </a:ext>
            </a:extLst>
          </p:cNvPr>
          <p:cNvSpPr/>
          <p:nvPr/>
        </p:nvSpPr>
        <p:spPr>
          <a:xfrm>
            <a:off x="9834258" y="5590884"/>
            <a:ext cx="1866379" cy="36325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R" altLang="en-US" sz="1401" dirty="0"/>
              <a:t>뉴스</a:t>
            </a:r>
          </a:p>
        </p:txBody>
      </p:sp>
    </p:spTree>
    <p:extLst>
      <p:ext uri="{BB962C8B-B14F-4D97-AF65-F5344CB8AC3E}">
        <p14:creationId xmlns:p14="http://schemas.microsoft.com/office/powerpoint/2010/main" val="1193076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23E53A-35C5-AB9D-65BF-9CB4D4A2AF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>
            <a:extLst>
              <a:ext uri="{FF2B5EF4-FFF2-40B4-BE49-F238E27FC236}">
                <a16:creationId xmlns:a16="http://schemas.microsoft.com/office/drawing/2014/main" id="{033735E6-C9A2-4FB7-A41A-7F91D8C88AB0}"/>
              </a:ext>
            </a:extLst>
          </p:cNvPr>
          <p:cNvSpPr/>
          <p:nvPr/>
        </p:nvSpPr>
        <p:spPr>
          <a:xfrm>
            <a:off x="8991601" y="1"/>
            <a:ext cx="32004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147E312A-0D24-6DEC-16B0-9841C4C59F48}"/>
              </a:ext>
            </a:extLst>
          </p:cNvPr>
          <p:cNvSpPr/>
          <p:nvPr/>
        </p:nvSpPr>
        <p:spPr>
          <a:xfrm>
            <a:off x="478972" y="469573"/>
            <a:ext cx="7996101" cy="5337842"/>
          </a:xfrm>
          <a:prstGeom prst="rect">
            <a:avLst/>
          </a:prstGeom>
          <a:solidFill>
            <a:schemeClr val="bg1"/>
          </a:solidFill>
          <a:ln w="285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CF20885A-DABE-5848-0962-8864278AAFE1}"/>
              </a:ext>
            </a:extLst>
          </p:cNvPr>
          <p:cNvSpPr/>
          <p:nvPr/>
        </p:nvSpPr>
        <p:spPr>
          <a:xfrm>
            <a:off x="478971" y="469572"/>
            <a:ext cx="7996101" cy="517072"/>
          </a:xfrm>
          <a:prstGeom prst="rect">
            <a:avLst/>
          </a:prstGeom>
          <a:solidFill>
            <a:schemeClr val="bg1"/>
          </a:solidFill>
          <a:ln w="19050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981AFF5-A7C3-AA86-B78A-65962B8E727A}"/>
              </a:ext>
            </a:extLst>
          </p:cNvPr>
          <p:cNvSpPr txBox="1"/>
          <p:nvPr/>
        </p:nvSpPr>
        <p:spPr>
          <a:xfrm>
            <a:off x="2237842" y="574219"/>
            <a:ext cx="5431487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ko-KR" sz="1401" dirty="0"/>
              <a:t>IMPACT</a:t>
            </a:r>
            <a:r>
              <a:rPr kumimoji="1" lang="ko-KR" altLang="en-US" sz="1401" dirty="0"/>
              <a:t> 코칭  </a:t>
            </a:r>
            <a:r>
              <a:rPr kumimoji="1" lang="en-US" altLang="ko-KR" sz="1401" dirty="0"/>
              <a:t> </a:t>
            </a:r>
            <a:r>
              <a:rPr kumimoji="1" lang="ko-KR" altLang="en-US" sz="1401" dirty="0"/>
              <a:t> 코치 양성</a:t>
            </a:r>
            <a:r>
              <a:rPr kumimoji="1" lang="en-US" altLang="ko-KR" sz="1401" dirty="0"/>
              <a:t>  </a:t>
            </a:r>
            <a:r>
              <a:rPr kumimoji="1" lang="ko-KR" altLang="en-US" sz="1401" dirty="0"/>
              <a:t>  </a:t>
            </a:r>
            <a:r>
              <a:rPr kumimoji="1" lang="en-US" altLang="ko-KR" sz="1401" b="1" dirty="0"/>
              <a:t>IMPCAT </a:t>
            </a:r>
            <a:r>
              <a:rPr kumimoji="1" lang="ko-KR" altLang="en-US" sz="1401" b="1" dirty="0"/>
              <a:t>교육 </a:t>
            </a:r>
            <a:r>
              <a:rPr kumimoji="1" lang="en-US" altLang="ko-KR" sz="1401" b="1" dirty="0"/>
              <a:t>   </a:t>
            </a:r>
            <a:r>
              <a:rPr kumimoji="1" lang="en-US" altLang="ko-KR" sz="1401" dirty="0"/>
              <a:t>IMPACT </a:t>
            </a:r>
            <a:r>
              <a:rPr kumimoji="1" lang="ko-KR" altLang="en-US" sz="1401" dirty="0"/>
              <a:t>콘텐츠</a:t>
            </a:r>
            <a:r>
              <a:rPr kumimoji="1" lang="en-US" altLang="ko-KR" sz="1401" dirty="0"/>
              <a:t>   </a:t>
            </a:r>
            <a:r>
              <a:rPr kumimoji="1" lang="ko-KR" altLang="en-US" sz="1401" dirty="0"/>
              <a:t> 회사 소개</a:t>
            </a:r>
          </a:p>
        </p:txBody>
      </p:sp>
      <p:pic>
        <p:nvPicPr>
          <p:cNvPr id="16" name="그림 15">
            <a:extLst>
              <a:ext uri="{FF2B5EF4-FFF2-40B4-BE49-F238E27FC236}">
                <a16:creationId xmlns:a16="http://schemas.microsoft.com/office/drawing/2014/main" id="{9CE162E2-8990-B354-F0DA-B5ACFF8909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061" y="521282"/>
            <a:ext cx="413657" cy="413657"/>
          </a:xfrm>
          <a:prstGeom prst="rect">
            <a:avLst/>
          </a:prstGeom>
        </p:spPr>
      </p:pic>
      <p:sp>
        <p:nvSpPr>
          <p:cNvPr id="29" name="직사각형 28">
            <a:extLst>
              <a:ext uri="{FF2B5EF4-FFF2-40B4-BE49-F238E27FC236}">
                <a16:creationId xmlns:a16="http://schemas.microsoft.com/office/drawing/2014/main" id="{2B477530-68BF-2D48-7B05-266A1632FBF7}"/>
              </a:ext>
            </a:extLst>
          </p:cNvPr>
          <p:cNvSpPr/>
          <p:nvPr/>
        </p:nvSpPr>
        <p:spPr>
          <a:xfrm>
            <a:off x="1454428" y="2031433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1</a:t>
            </a:r>
            <a:endParaRPr kumimoji="1" lang="ko-KR" altLang="en-US" sz="1401" b="1" dirty="0"/>
          </a:p>
        </p:txBody>
      </p:sp>
      <p:sp>
        <p:nvSpPr>
          <p:cNvPr id="48" name="직사각형 47">
            <a:extLst>
              <a:ext uri="{FF2B5EF4-FFF2-40B4-BE49-F238E27FC236}">
                <a16:creationId xmlns:a16="http://schemas.microsoft.com/office/drawing/2014/main" id="{59AC4040-76A5-2D6C-F034-9051F097DBA2}"/>
              </a:ext>
            </a:extLst>
          </p:cNvPr>
          <p:cNvSpPr/>
          <p:nvPr/>
        </p:nvSpPr>
        <p:spPr>
          <a:xfrm flipV="1">
            <a:off x="463183" y="6013125"/>
            <a:ext cx="7996101" cy="517071"/>
          </a:xfrm>
          <a:prstGeom prst="rect">
            <a:avLst/>
          </a:prstGeom>
          <a:solidFill>
            <a:schemeClr val="bg1"/>
          </a:solidFill>
          <a:ln w="285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E05F0BDB-45F4-A654-4AFE-C6DB3069661A}"/>
              </a:ext>
            </a:extLst>
          </p:cNvPr>
          <p:cNvSpPr txBox="1"/>
          <p:nvPr/>
        </p:nvSpPr>
        <p:spPr>
          <a:xfrm>
            <a:off x="788118" y="6121723"/>
            <a:ext cx="1173719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ko-KR" sz="1401" dirty="0"/>
              <a:t>1:1</a:t>
            </a:r>
            <a:r>
              <a:rPr kumimoji="1" lang="ko-KR" altLang="en-US" sz="1401" dirty="0"/>
              <a:t> 문의하기</a:t>
            </a:r>
          </a:p>
        </p:txBody>
      </p:sp>
      <p:sp>
        <p:nvSpPr>
          <p:cNvPr id="55" name="직사각형 54">
            <a:extLst>
              <a:ext uri="{FF2B5EF4-FFF2-40B4-BE49-F238E27FC236}">
                <a16:creationId xmlns:a16="http://schemas.microsoft.com/office/drawing/2014/main" id="{BD0CCB49-BEE2-234A-90BE-941FB2150638}"/>
              </a:ext>
            </a:extLst>
          </p:cNvPr>
          <p:cNvSpPr/>
          <p:nvPr/>
        </p:nvSpPr>
        <p:spPr>
          <a:xfrm>
            <a:off x="9373913" y="1941785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1</a:t>
            </a:r>
            <a:endParaRPr kumimoji="1" lang="ko-KR" altLang="en-US" sz="1401" b="1" dirty="0"/>
          </a:p>
        </p:txBody>
      </p:sp>
      <p:sp>
        <p:nvSpPr>
          <p:cNvPr id="56" name="직사각형 55">
            <a:extLst>
              <a:ext uri="{FF2B5EF4-FFF2-40B4-BE49-F238E27FC236}">
                <a16:creationId xmlns:a16="http://schemas.microsoft.com/office/drawing/2014/main" id="{19AB0323-15AC-4ABD-373D-55D15B79E597}"/>
              </a:ext>
            </a:extLst>
          </p:cNvPr>
          <p:cNvSpPr/>
          <p:nvPr/>
        </p:nvSpPr>
        <p:spPr>
          <a:xfrm>
            <a:off x="9007390" y="5290342"/>
            <a:ext cx="3184610" cy="1567659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57" name="직사각형 56">
            <a:extLst>
              <a:ext uri="{FF2B5EF4-FFF2-40B4-BE49-F238E27FC236}">
                <a16:creationId xmlns:a16="http://schemas.microsoft.com/office/drawing/2014/main" id="{BE5511AE-EAAD-2858-1B78-6AE1AE733284}"/>
              </a:ext>
            </a:extLst>
          </p:cNvPr>
          <p:cNvSpPr/>
          <p:nvPr/>
        </p:nvSpPr>
        <p:spPr>
          <a:xfrm>
            <a:off x="9007388" y="5411310"/>
            <a:ext cx="3184613" cy="396108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MEMO</a:t>
            </a:r>
            <a:endParaRPr kumimoji="1" lang="ko-KR" altLang="en-US" sz="1401" b="1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2DB0CC91-864E-AD6A-81C3-BC86B2B46C19}"/>
              </a:ext>
            </a:extLst>
          </p:cNvPr>
          <p:cNvSpPr txBox="1"/>
          <p:nvPr/>
        </p:nvSpPr>
        <p:spPr>
          <a:xfrm>
            <a:off x="9625918" y="1913898"/>
            <a:ext cx="2022647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ko-KR" sz="1401" dirty="0"/>
              <a:t>(</a:t>
            </a:r>
            <a:r>
              <a:rPr kumimoji="1" lang="ko-KR" altLang="en-US" sz="1401" dirty="0"/>
              <a:t>이미지</a:t>
            </a:r>
            <a:r>
              <a:rPr kumimoji="1" lang="en-US" altLang="ko-KR" sz="1401" dirty="0"/>
              <a:t>)</a:t>
            </a:r>
            <a:endParaRPr kumimoji="1" lang="ko-KR" altLang="en-US" sz="1401" dirty="0"/>
          </a:p>
        </p:txBody>
      </p:sp>
      <p:sp>
        <p:nvSpPr>
          <p:cNvPr id="60" name="직사각형 59">
            <a:extLst>
              <a:ext uri="{FF2B5EF4-FFF2-40B4-BE49-F238E27FC236}">
                <a16:creationId xmlns:a16="http://schemas.microsoft.com/office/drawing/2014/main" id="{D9517C34-D9CC-3FAB-70B1-05DB33CDD1C1}"/>
              </a:ext>
            </a:extLst>
          </p:cNvPr>
          <p:cNvSpPr/>
          <p:nvPr/>
        </p:nvSpPr>
        <p:spPr>
          <a:xfrm>
            <a:off x="9373913" y="2373585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2</a:t>
            </a:r>
            <a:endParaRPr kumimoji="1" lang="ko-KR" altLang="en-US" sz="1401" b="1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0CCED474-EA2C-71E6-A539-80C65A5A71E4}"/>
              </a:ext>
            </a:extLst>
          </p:cNvPr>
          <p:cNvSpPr txBox="1"/>
          <p:nvPr/>
        </p:nvSpPr>
        <p:spPr>
          <a:xfrm>
            <a:off x="9625918" y="2345697"/>
            <a:ext cx="2022647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ko-KR" sz="1401" dirty="0"/>
              <a:t>(</a:t>
            </a:r>
            <a:r>
              <a:rPr kumimoji="1" lang="ko-KR" altLang="en-US" sz="1401" dirty="0"/>
              <a:t>이미지</a:t>
            </a:r>
            <a:r>
              <a:rPr kumimoji="1" lang="en-US" altLang="ko-KR" sz="1401" dirty="0"/>
              <a:t>)</a:t>
            </a:r>
            <a:endParaRPr kumimoji="1" lang="ko-KR" altLang="en-US" sz="1401" dirty="0"/>
          </a:p>
        </p:txBody>
      </p:sp>
      <p:sp>
        <p:nvSpPr>
          <p:cNvPr id="71" name="직사각형 70">
            <a:extLst>
              <a:ext uri="{FF2B5EF4-FFF2-40B4-BE49-F238E27FC236}">
                <a16:creationId xmlns:a16="http://schemas.microsoft.com/office/drawing/2014/main" id="{834EC76B-D8CE-6B92-FB4B-3BCE5327DFC0}"/>
              </a:ext>
            </a:extLst>
          </p:cNvPr>
          <p:cNvSpPr/>
          <p:nvPr/>
        </p:nvSpPr>
        <p:spPr>
          <a:xfrm>
            <a:off x="9373913" y="2812285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3</a:t>
            </a:r>
            <a:endParaRPr kumimoji="1" lang="ko-KR" altLang="en-US" sz="1401" b="1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DF27DEE9-09E5-B7DB-B942-D7A9D4A6B99E}"/>
              </a:ext>
            </a:extLst>
          </p:cNvPr>
          <p:cNvSpPr txBox="1"/>
          <p:nvPr/>
        </p:nvSpPr>
        <p:spPr>
          <a:xfrm>
            <a:off x="9625914" y="2784397"/>
            <a:ext cx="2705787" cy="5234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ko-KR" sz="1401" dirty="0"/>
              <a:t>(</a:t>
            </a:r>
            <a:r>
              <a:rPr kumimoji="1" lang="ko-KR" altLang="en-US" sz="1401" dirty="0"/>
              <a:t>회사소개</a:t>
            </a:r>
            <a:r>
              <a:rPr kumimoji="1" lang="en-US" altLang="ko-KR" sz="1401" dirty="0"/>
              <a:t> &gt; </a:t>
            </a:r>
            <a:r>
              <a:rPr kumimoji="1" lang="ko-KR" altLang="en-US" sz="1401" dirty="0"/>
              <a:t>레퍼런스</a:t>
            </a:r>
            <a:endParaRPr kumimoji="1" lang="en-US" altLang="ko-KR" sz="1401" dirty="0"/>
          </a:p>
          <a:p>
            <a:pPr algn="just"/>
            <a:r>
              <a:rPr kumimoji="1" lang="ko-KR" altLang="en-US" sz="1401" dirty="0"/>
              <a:t>페이지 이동</a:t>
            </a:r>
            <a:r>
              <a:rPr kumimoji="1" lang="en-US" altLang="ko-KR" sz="1401" dirty="0"/>
              <a:t>)</a:t>
            </a:r>
          </a:p>
        </p:txBody>
      </p:sp>
      <p:sp>
        <p:nvSpPr>
          <p:cNvPr id="115" name="직사각형 114">
            <a:extLst>
              <a:ext uri="{FF2B5EF4-FFF2-40B4-BE49-F238E27FC236}">
                <a16:creationId xmlns:a16="http://schemas.microsoft.com/office/drawing/2014/main" id="{F84E2D29-B2F7-44A6-47D2-EAF1A40DB75C}"/>
              </a:ext>
            </a:extLst>
          </p:cNvPr>
          <p:cNvSpPr/>
          <p:nvPr/>
        </p:nvSpPr>
        <p:spPr>
          <a:xfrm>
            <a:off x="9284343" y="465138"/>
            <a:ext cx="2705787" cy="35662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R" altLang="en-US" sz="1401" b="1" dirty="0" err="1"/>
              <a:t>화면명</a:t>
            </a:r>
            <a:r>
              <a:rPr kumimoji="1" lang="en-US" altLang="ko-KR" sz="1401" b="1" dirty="0"/>
              <a:t>:</a:t>
            </a:r>
            <a:r>
              <a:rPr kumimoji="1" lang="ko-KR" altLang="en-US" sz="1401" b="1" dirty="0"/>
              <a:t> </a:t>
            </a:r>
            <a:r>
              <a:rPr kumimoji="1" lang="ko-KR" altLang="en-US" sz="1401" b="1" dirty="0" err="1"/>
              <a:t>메뉴바</a:t>
            </a:r>
            <a:endParaRPr kumimoji="1" lang="ko-KR" altLang="en-US" sz="1401" b="1" dirty="0"/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3B61FFB2-CCF6-6EA2-B232-46030CE60416}"/>
              </a:ext>
            </a:extLst>
          </p:cNvPr>
          <p:cNvSpPr/>
          <p:nvPr/>
        </p:nvSpPr>
        <p:spPr>
          <a:xfrm>
            <a:off x="494761" y="2798675"/>
            <a:ext cx="7964523" cy="18478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85C81B7-478A-B115-B44A-7604E95C9375}"/>
              </a:ext>
            </a:extLst>
          </p:cNvPr>
          <p:cNvSpPr txBox="1"/>
          <p:nvPr/>
        </p:nvSpPr>
        <p:spPr>
          <a:xfrm>
            <a:off x="1706429" y="2002833"/>
            <a:ext cx="1301959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1401" dirty="0"/>
              <a:t>교육 프로세스</a:t>
            </a:r>
            <a:endParaRPr kumimoji="1" lang="en-US" altLang="ko-KR" sz="1401" dirty="0"/>
          </a:p>
        </p:txBody>
      </p:sp>
      <p:sp>
        <p:nvSpPr>
          <p:cNvPr id="69" name="직사각형 68">
            <a:extLst>
              <a:ext uri="{FF2B5EF4-FFF2-40B4-BE49-F238E27FC236}">
                <a16:creationId xmlns:a16="http://schemas.microsoft.com/office/drawing/2014/main" id="{B095B8E0-798D-18E4-9FC6-F2A201D8B8C4}"/>
              </a:ext>
            </a:extLst>
          </p:cNvPr>
          <p:cNvSpPr/>
          <p:nvPr/>
        </p:nvSpPr>
        <p:spPr>
          <a:xfrm>
            <a:off x="4209231" y="2687213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2</a:t>
            </a:r>
            <a:endParaRPr kumimoji="1" lang="ko-KR" altLang="en-US" sz="1401" b="1" dirty="0"/>
          </a:p>
        </p:txBody>
      </p:sp>
      <p:sp>
        <p:nvSpPr>
          <p:cNvPr id="86" name="직사각형 85">
            <a:extLst>
              <a:ext uri="{FF2B5EF4-FFF2-40B4-BE49-F238E27FC236}">
                <a16:creationId xmlns:a16="http://schemas.microsoft.com/office/drawing/2014/main" id="{9AED8588-A585-1AA4-0FD7-59FEE53EDDB2}"/>
              </a:ext>
            </a:extLst>
          </p:cNvPr>
          <p:cNvSpPr/>
          <p:nvPr/>
        </p:nvSpPr>
        <p:spPr>
          <a:xfrm>
            <a:off x="9373913" y="3463578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4</a:t>
            </a:r>
            <a:endParaRPr kumimoji="1" lang="ko-KR" altLang="en-US" sz="1401" b="1" dirty="0"/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E733E043-F6F5-0C0E-4F7B-5414762A7E87}"/>
              </a:ext>
            </a:extLst>
          </p:cNvPr>
          <p:cNvSpPr txBox="1"/>
          <p:nvPr/>
        </p:nvSpPr>
        <p:spPr>
          <a:xfrm>
            <a:off x="9625914" y="3435690"/>
            <a:ext cx="2705787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ko-KR" sz="1401" dirty="0"/>
              <a:t>(1:1</a:t>
            </a:r>
            <a:r>
              <a:rPr kumimoji="1" lang="ko-KR" altLang="en-US" sz="1401" dirty="0"/>
              <a:t> 문의하기 페이지 이동</a:t>
            </a:r>
            <a:r>
              <a:rPr kumimoji="1" lang="en-US" altLang="ko-KR" sz="1401" dirty="0"/>
              <a:t>)</a:t>
            </a:r>
          </a:p>
        </p:txBody>
      </p:sp>
      <p:sp>
        <p:nvSpPr>
          <p:cNvPr id="92" name="직사각형 91">
            <a:extLst>
              <a:ext uri="{FF2B5EF4-FFF2-40B4-BE49-F238E27FC236}">
                <a16:creationId xmlns:a16="http://schemas.microsoft.com/office/drawing/2014/main" id="{7CAFD691-1B46-2181-0D8A-1CBCC2466A21}"/>
              </a:ext>
            </a:extLst>
          </p:cNvPr>
          <p:cNvSpPr/>
          <p:nvPr/>
        </p:nvSpPr>
        <p:spPr>
          <a:xfrm>
            <a:off x="9284343" y="884535"/>
            <a:ext cx="2705787" cy="63281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R" altLang="en-US" sz="1401" b="1" dirty="0"/>
              <a:t>위치</a:t>
            </a:r>
            <a:r>
              <a:rPr kumimoji="1" lang="en-US" altLang="ko-KR" sz="1401" b="1" dirty="0"/>
              <a:t>:</a:t>
            </a:r>
            <a:r>
              <a:rPr kumimoji="1" lang="ko-KR" altLang="en-US" sz="1401" b="1" dirty="0"/>
              <a:t> </a:t>
            </a:r>
            <a:r>
              <a:rPr kumimoji="1" lang="en-US" altLang="ko-KR" sz="1401" b="1" dirty="0"/>
              <a:t>IMPACT</a:t>
            </a:r>
            <a:r>
              <a:rPr kumimoji="1" lang="ko-KR" altLang="en-US" sz="1401" b="1" dirty="0"/>
              <a:t> 교육</a:t>
            </a:r>
            <a:endParaRPr kumimoji="1" lang="en-US" altLang="ko-KR" sz="1401" b="1" dirty="0"/>
          </a:p>
          <a:p>
            <a:pPr algn="ctr"/>
            <a:r>
              <a:rPr kumimoji="1" lang="en-US" altLang="ko-KR" sz="1401" b="1" dirty="0"/>
              <a:t>&gt;</a:t>
            </a:r>
            <a:r>
              <a:rPr kumimoji="1" lang="ko-KR" altLang="en-US" sz="1401" b="1" dirty="0"/>
              <a:t> 맞춤형 교육</a:t>
            </a:r>
          </a:p>
        </p:txBody>
      </p:sp>
      <p:sp>
        <p:nvSpPr>
          <p:cNvPr id="110" name="직사각형 109">
            <a:extLst>
              <a:ext uri="{FF2B5EF4-FFF2-40B4-BE49-F238E27FC236}">
                <a16:creationId xmlns:a16="http://schemas.microsoft.com/office/drawing/2014/main" id="{FD7998ED-D439-FE4A-87B2-E25A08DC459C}"/>
              </a:ext>
            </a:extLst>
          </p:cNvPr>
          <p:cNvSpPr/>
          <p:nvPr/>
        </p:nvSpPr>
        <p:spPr>
          <a:xfrm>
            <a:off x="494761" y="5228651"/>
            <a:ext cx="7964523" cy="5672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11" name="직사각형 110">
            <a:extLst>
              <a:ext uri="{FF2B5EF4-FFF2-40B4-BE49-F238E27FC236}">
                <a16:creationId xmlns:a16="http://schemas.microsoft.com/office/drawing/2014/main" id="{23CD7AC5-94FC-8CFC-A2EE-71903079ACF8}"/>
              </a:ext>
            </a:extLst>
          </p:cNvPr>
          <p:cNvSpPr/>
          <p:nvPr/>
        </p:nvSpPr>
        <p:spPr>
          <a:xfrm>
            <a:off x="1454428" y="5390906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4</a:t>
            </a:r>
            <a:endParaRPr kumimoji="1" lang="ko-KR" altLang="en-US" sz="1401" b="1" dirty="0"/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FA9CB8F1-29E0-85E9-35F4-40D4A7CBFDB2}"/>
              </a:ext>
            </a:extLst>
          </p:cNvPr>
          <p:cNvSpPr txBox="1"/>
          <p:nvPr/>
        </p:nvSpPr>
        <p:spPr>
          <a:xfrm>
            <a:off x="1779648" y="5376638"/>
            <a:ext cx="2638864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1401" dirty="0"/>
              <a:t>맞춤형 비즈니스 교육 문의하기</a:t>
            </a:r>
            <a:endParaRPr kumimoji="1" lang="en-US" altLang="ko-KR" sz="140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F3F0394-0ABE-4CCD-AEA3-7092F30843CE}"/>
              </a:ext>
            </a:extLst>
          </p:cNvPr>
          <p:cNvSpPr txBox="1"/>
          <p:nvPr/>
        </p:nvSpPr>
        <p:spPr>
          <a:xfrm>
            <a:off x="3103168" y="3273391"/>
            <a:ext cx="2419252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1401" dirty="0" err="1"/>
              <a:t>비즈니스임팩트</a:t>
            </a:r>
            <a:r>
              <a:rPr kumimoji="1" lang="ko-KR" altLang="en-US" sz="1401" dirty="0"/>
              <a:t> 교육 특장점</a:t>
            </a:r>
            <a:endParaRPr kumimoji="1" lang="en-US" altLang="ko-KR" sz="1401" dirty="0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377592FF-BA54-F1A7-91D2-BBE464B5A38F}"/>
              </a:ext>
            </a:extLst>
          </p:cNvPr>
          <p:cNvSpPr/>
          <p:nvPr/>
        </p:nvSpPr>
        <p:spPr>
          <a:xfrm>
            <a:off x="1454428" y="4818703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3</a:t>
            </a:r>
            <a:endParaRPr kumimoji="1" lang="ko-KR" altLang="en-US" sz="1401" b="1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C1960D9-FC9D-25B2-FFD6-02084FDED6A6}"/>
              </a:ext>
            </a:extLst>
          </p:cNvPr>
          <p:cNvSpPr txBox="1"/>
          <p:nvPr/>
        </p:nvSpPr>
        <p:spPr>
          <a:xfrm>
            <a:off x="1779644" y="4804432"/>
            <a:ext cx="1661032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1401" dirty="0"/>
              <a:t>레퍼런스 체크하기</a:t>
            </a:r>
            <a:endParaRPr kumimoji="1" lang="en-US" altLang="ko-KR" sz="140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B8AE41F-584A-BF5A-6F96-19AC706EFF7F}"/>
              </a:ext>
            </a:extLst>
          </p:cNvPr>
          <p:cNvSpPr txBox="1"/>
          <p:nvPr/>
        </p:nvSpPr>
        <p:spPr>
          <a:xfrm>
            <a:off x="9284343" y="5843400"/>
            <a:ext cx="2705787" cy="739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ko-KR" sz="1401" dirty="0">
                <a:solidFill>
                  <a:schemeClr val="bg1"/>
                </a:solidFill>
              </a:rPr>
              <a:t>IMPACT </a:t>
            </a:r>
            <a:r>
              <a:rPr kumimoji="1" lang="ko-KR" altLang="en-US" sz="1401" dirty="0">
                <a:solidFill>
                  <a:schemeClr val="bg1"/>
                </a:solidFill>
              </a:rPr>
              <a:t>코칭</a:t>
            </a:r>
            <a:endParaRPr kumimoji="1" lang="en-US" altLang="ko-KR" sz="1401" dirty="0">
              <a:solidFill>
                <a:schemeClr val="bg1"/>
              </a:solidFill>
            </a:endParaRPr>
          </a:p>
          <a:p>
            <a:pPr algn="ctr"/>
            <a:r>
              <a:rPr kumimoji="1" lang="en-US" altLang="ko-KR" sz="1401" dirty="0">
                <a:solidFill>
                  <a:schemeClr val="bg1"/>
                </a:solidFill>
              </a:rPr>
              <a:t>&gt;</a:t>
            </a:r>
            <a:r>
              <a:rPr kumimoji="1" lang="ko-KR" altLang="en-US" sz="1401" dirty="0">
                <a:solidFill>
                  <a:schemeClr val="bg1"/>
                </a:solidFill>
              </a:rPr>
              <a:t> 맞춤형 코칭</a:t>
            </a:r>
            <a:endParaRPr kumimoji="1" lang="en-US" altLang="ko-KR" sz="1401" dirty="0">
              <a:solidFill>
                <a:schemeClr val="bg1"/>
              </a:solidFill>
            </a:endParaRPr>
          </a:p>
          <a:p>
            <a:pPr algn="ctr"/>
            <a:r>
              <a:rPr kumimoji="1" lang="ko-KR" altLang="en-US" sz="1401" dirty="0">
                <a:solidFill>
                  <a:schemeClr val="bg1"/>
                </a:solidFill>
              </a:rPr>
              <a:t>페이지 동일</a:t>
            </a:r>
            <a:endParaRPr kumimoji="1" lang="en-US" altLang="ko-KR" sz="1401" dirty="0">
              <a:solidFill>
                <a:schemeClr val="bg1"/>
              </a:solidFill>
            </a:endParaRP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80553C57-AF36-0119-916B-660AB6A74BFB}"/>
              </a:ext>
            </a:extLst>
          </p:cNvPr>
          <p:cNvSpPr/>
          <p:nvPr/>
        </p:nvSpPr>
        <p:spPr>
          <a:xfrm>
            <a:off x="4323177" y="933701"/>
            <a:ext cx="1121230" cy="24627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B169D135-C134-C783-F2D6-4236C638CE3C}"/>
              </a:ext>
            </a:extLst>
          </p:cNvPr>
          <p:cNvSpPr/>
          <p:nvPr/>
        </p:nvSpPr>
        <p:spPr>
          <a:xfrm>
            <a:off x="4323177" y="1174774"/>
            <a:ext cx="1121230" cy="24627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C7A54341-32D9-31EB-3E5A-8DB6995A719F}"/>
              </a:ext>
            </a:extLst>
          </p:cNvPr>
          <p:cNvSpPr/>
          <p:nvPr/>
        </p:nvSpPr>
        <p:spPr>
          <a:xfrm>
            <a:off x="4323177" y="1415374"/>
            <a:ext cx="1121230" cy="24627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7ED57628-42CD-E5D7-AA40-074D307488A0}"/>
              </a:ext>
            </a:extLst>
          </p:cNvPr>
          <p:cNvSpPr/>
          <p:nvPr/>
        </p:nvSpPr>
        <p:spPr>
          <a:xfrm>
            <a:off x="4323177" y="1656448"/>
            <a:ext cx="1121230" cy="24627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F43893E8-64E6-101A-B8C9-DC7EC0324023}"/>
              </a:ext>
            </a:extLst>
          </p:cNvPr>
          <p:cNvSpPr/>
          <p:nvPr/>
        </p:nvSpPr>
        <p:spPr>
          <a:xfrm>
            <a:off x="4323177" y="1897749"/>
            <a:ext cx="1121230" cy="24627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376D47F-C65B-9ED6-AB24-F723B5AABC83}"/>
              </a:ext>
            </a:extLst>
          </p:cNvPr>
          <p:cNvSpPr txBox="1"/>
          <p:nvPr/>
        </p:nvSpPr>
        <p:spPr>
          <a:xfrm>
            <a:off x="4298536" y="881780"/>
            <a:ext cx="1170513" cy="12823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1900"/>
              </a:lnSpc>
            </a:pPr>
            <a:r>
              <a:rPr kumimoji="1" lang="ko-KR" altLang="en-US" sz="1001" dirty="0"/>
              <a:t>임팩트 교육이란</a:t>
            </a:r>
            <a:r>
              <a:rPr kumimoji="1" lang="en-US" altLang="ko-KR" sz="1001" dirty="0"/>
              <a:t>?</a:t>
            </a:r>
          </a:p>
          <a:p>
            <a:pPr algn="ctr">
              <a:lnSpc>
                <a:spcPts val="1900"/>
              </a:lnSpc>
            </a:pPr>
            <a:r>
              <a:rPr kumimoji="1" lang="ko-KR" altLang="en-US" sz="1001" dirty="0"/>
              <a:t>리더십 교육</a:t>
            </a:r>
            <a:endParaRPr kumimoji="1" lang="en-US" altLang="ko-KR" sz="1001" dirty="0"/>
          </a:p>
          <a:p>
            <a:pPr algn="ctr">
              <a:lnSpc>
                <a:spcPts val="1900"/>
              </a:lnSpc>
            </a:pPr>
            <a:r>
              <a:rPr kumimoji="1" lang="ko-KR" altLang="en-US" sz="1001" dirty="0"/>
              <a:t>전략 교육</a:t>
            </a:r>
            <a:endParaRPr kumimoji="1" lang="en-US" altLang="ko-KR" sz="1001" dirty="0"/>
          </a:p>
          <a:p>
            <a:pPr algn="ctr">
              <a:lnSpc>
                <a:spcPts val="1900"/>
              </a:lnSpc>
            </a:pPr>
            <a:r>
              <a:rPr kumimoji="1" lang="ko-KR" altLang="en-US" sz="1001" dirty="0"/>
              <a:t>성과관리 교육</a:t>
            </a:r>
            <a:endParaRPr kumimoji="1" lang="en-US" altLang="ko-KR" sz="1001" dirty="0"/>
          </a:p>
          <a:p>
            <a:pPr algn="ctr">
              <a:lnSpc>
                <a:spcPts val="1900"/>
              </a:lnSpc>
            </a:pPr>
            <a:r>
              <a:rPr kumimoji="1" lang="ko-KR" altLang="en-US" sz="1001" b="1" dirty="0"/>
              <a:t>맞춤형 교육</a:t>
            </a:r>
          </a:p>
        </p:txBody>
      </p:sp>
    </p:spTree>
    <p:extLst>
      <p:ext uri="{BB962C8B-B14F-4D97-AF65-F5344CB8AC3E}">
        <p14:creationId xmlns:p14="http://schemas.microsoft.com/office/powerpoint/2010/main" val="25000826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0F705D-2FD4-A731-5035-4FEF50DC48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>
            <a:extLst>
              <a:ext uri="{FF2B5EF4-FFF2-40B4-BE49-F238E27FC236}">
                <a16:creationId xmlns:a16="http://schemas.microsoft.com/office/drawing/2014/main" id="{734744CC-70EC-23A3-2724-1446E0AF98D7}"/>
              </a:ext>
            </a:extLst>
          </p:cNvPr>
          <p:cNvSpPr/>
          <p:nvPr/>
        </p:nvSpPr>
        <p:spPr>
          <a:xfrm>
            <a:off x="8991601" y="1"/>
            <a:ext cx="32004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7FA9B555-7969-5FBD-79AB-8378969C6256}"/>
              </a:ext>
            </a:extLst>
          </p:cNvPr>
          <p:cNvSpPr/>
          <p:nvPr/>
        </p:nvSpPr>
        <p:spPr>
          <a:xfrm>
            <a:off x="478972" y="469573"/>
            <a:ext cx="7996101" cy="5337842"/>
          </a:xfrm>
          <a:prstGeom prst="rect">
            <a:avLst/>
          </a:prstGeom>
          <a:solidFill>
            <a:schemeClr val="bg1"/>
          </a:solidFill>
          <a:ln w="285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7A6D7529-4AF7-4111-5DA9-54E4B8EA16D5}"/>
              </a:ext>
            </a:extLst>
          </p:cNvPr>
          <p:cNvSpPr/>
          <p:nvPr/>
        </p:nvSpPr>
        <p:spPr>
          <a:xfrm>
            <a:off x="478971" y="469572"/>
            <a:ext cx="7996101" cy="517072"/>
          </a:xfrm>
          <a:prstGeom prst="rect">
            <a:avLst/>
          </a:prstGeom>
          <a:solidFill>
            <a:schemeClr val="bg1"/>
          </a:solidFill>
          <a:ln w="19050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3DE29FE-D376-CFA3-3518-6409ABF729B9}"/>
              </a:ext>
            </a:extLst>
          </p:cNvPr>
          <p:cNvSpPr txBox="1"/>
          <p:nvPr/>
        </p:nvSpPr>
        <p:spPr>
          <a:xfrm>
            <a:off x="2237841" y="574219"/>
            <a:ext cx="5431808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ko-KR" sz="1401" dirty="0"/>
              <a:t>IMPACT</a:t>
            </a:r>
            <a:r>
              <a:rPr kumimoji="1" lang="ko-KR" altLang="en-US" sz="1401" dirty="0"/>
              <a:t> 코칭  </a:t>
            </a:r>
            <a:r>
              <a:rPr kumimoji="1" lang="en-US" altLang="ko-KR" sz="1401" dirty="0"/>
              <a:t> </a:t>
            </a:r>
            <a:r>
              <a:rPr kumimoji="1" lang="ko-KR" altLang="en-US" sz="1401" dirty="0"/>
              <a:t> 코치 양성 </a:t>
            </a:r>
            <a:r>
              <a:rPr kumimoji="1" lang="en-US" altLang="ko-KR" sz="1401" dirty="0"/>
              <a:t>  </a:t>
            </a:r>
            <a:r>
              <a:rPr kumimoji="1" lang="ko-KR" altLang="en-US" sz="1401" dirty="0"/>
              <a:t> </a:t>
            </a:r>
            <a:r>
              <a:rPr kumimoji="1" lang="en-US" altLang="ko-KR" sz="1401" dirty="0"/>
              <a:t>IMPCAT </a:t>
            </a:r>
            <a:r>
              <a:rPr kumimoji="1" lang="ko-KR" altLang="en-US" sz="1401" dirty="0"/>
              <a:t>교육</a:t>
            </a:r>
            <a:r>
              <a:rPr kumimoji="1" lang="en-US" altLang="ko-KR" sz="1401" dirty="0"/>
              <a:t>    </a:t>
            </a:r>
            <a:r>
              <a:rPr kumimoji="1" lang="en-US" altLang="ko-KR" sz="1401" b="1" dirty="0"/>
              <a:t>IMPACT </a:t>
            </a:r>
            <a:r>
              <a:rPr kumimoji="1" lang="ko-KR" altLang="en-US" sz="1401" b="1" dirty="0"/>
              <a:t>콘텐츠</a:t>
            </a:r>
            <a:r>
              <a:rPr kumimoji="1" lang="en-US" altLang="ko-KR" sz="1401" b="1" dirty="0"/>
              <a:t>   </a:t>
            </a:r>
            <a:r>
              <a:rPr kumimoji="1" lang="ko-KR" altLang="en-US" sz="1401" b="1" dirty="0"/>
              <a:t> </a:t>
            </a:r>
            <a:r>
              <a:rPr kumimoji="1" lang="ko-KR" altLang="en-US" sz="1401" dirty="0"/>
              <a:t>회사 소개</a:t>
            </a:r>
          </a:p>
        </p:txBody>
      </p:sp>
      <p:pic>
        <p:nvPicPr>
          <p:cNvPr id="16" name="그림 15">
            <a:extLst>
              <a:ext uri="{FF2B5EF4-FFF2-40B4-BE49-F238E27FC236}">
                <a16:creationId xmlns:a16="http://schemas.microsoft.com/office/drawing/2014/main" id="{90AE066A-B4CA-1A94-58FF-695B45F19B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061" y="521282"/>
            <a:ext cx="413657" cy="413657"/>
          </a:xfrm>
          <a:prstGeom prst="rect">
            <a:avLst/>
          </a:prstGeom>
        </p:spPr>
      </p:pic>
      <p:sp>
        <p:nvSpPr>
          <p:cNvPr id="48" name="직사각형 47">
            <a:extLst>
              <a:ext uri="{FF2B5EF4-FFF2-40B4-BE49-F238E27FC236}">
                <a16:creationId xmlns:a16="http://schemas.microsoft.com/office/drawing/2014/main" id="{D97D1F83-552E-D2D6-A91B-0E28ACF4BFC4}"/>
              </a:ext>
            </a:extLst>
          </p:cNvPr>
          <p:cNvSpPr/>
          <p:nvPr/>
        </p:nvSpPr>
        <p:spPr>
          <a:xfrm flipV="1">
            <a:off x="463183" y="6013125"/>
            <a:ext cx="7996101" cy="517071"/>
          </a:xfrm>
          <a:prstGeom prst="rect">
            <a:avLst/>
          </a:prstGeom>
          <a:solidFill>
            <a:schemeClr val="bg1"/>
          </a:solidFill>
          <a:ln w="285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BC6A169E-B122-D71A-FCFB-EAE79D575B22}"/>
              </a:ext>
            </a:extLst>
          </p:cNvPr>
          <p:cNvSpPr txBox="1"/>
          <p:nvPr/>
        </p:nvSpPr>
        <p:spPr>
          <a:xfrm>
            <a:off x="788118" y="6121723"/>
            <a:ext cx="1173719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ko-KR" sz="1401" dirty="0"/>
              <a:t>1:1</a:t>
            </a:r>
            <a:r>
              <a:rPr kumimoji="1" lang="ko-KR" altLang="en-US" sz="1401" dirty="0"/>
              <a:t> 문의하기</a:t>
            </a:r>
          </a:p>
        </p:txBody>
      </p:sp>
      <p:sp>
        <p:nvSpPr>
          <p:cNvPr id="115" name="직사각형 114">
            <a:extLst>
              <a:ext uri="{FF2B5EF4-FFF2-40B4-BE49-F238E27FC236}">
                <a16:creationId xmlns:a16="http://schemas.microsoft.com/office/drawing/2014/main" id="{02A67F68-78E1-751F-AE9A-DEE559AE3472}"/>
              </a:ext>
            </a:extLst>
          </p:cNvPr>
          <p:cNvSpPr/>
          <p:nvPr/>
        </p:nvSpPr>
        <p:spPr>
          <a:xfrm>
            <a:off x="9284343" y="465138"/>
            <a:ext cx="2705787" cy="35662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R" altLang="en-US" sz="1401" b="1" dirty="0" err="1"/>
              <a:t>화면명</a:t>
            </a:r>
            <a:r>
              <a:rPr kumimoji="1" lang="en-US" altLang="ko-KR" sz="1401" b="1" dirty="0"/>
              <a:t>:</a:t>
            </a:r>
            <a:r>
              <a:rPr kumimoji="1" lang="ko-KR" altLang="en-US" sz="1401" b="1" dirty="0"/>
              <a:t> </a:t>
            </a:r>
            <a:r>
              <a:rPr kumimoji="1" lang="ko-KR" altLang="en-US" sz="1401" b="1" dirty="0" err="1"/>
              <a:t>메뉴바</a:t>
            </a:r>
            <a:endParaRPr kumimoji="1" lang="ko-KR" altLang="en-US" sz="1401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BDE3D9B-D7A4-2FCA-1406-29D6D55E343A}"/>
              </a:ext>
            </a:extLst>
          </p:cNvPr>
          <p:cNvSpPr txBox="1"/>
          <p:nvPr/>
        </p:nvSpPr>
        <p:spPr>
          <a:xfrm>
            <a:off x="1779650" y="2227333"/>
            <a:ext cx="942887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1401" dirty="0"/>
              <a:t>자체 칼럼</a:t>
            </a:r>
            <a:endParaRPr kumimoji="1" lang="en-US" altLang="ko-KR" sz="1401" dirty="0"/>
          </a:p>
        </p:txBody>
      </p:sp>
      <p:sp>
        <p:nvSpPr>
          <p:cNvPr id="110" name="직사각형 109">
            <a:extLst>
              <a:ext uri="{FF2B5EF4-FFF2-40B4-BE49-F238E27FC236}">
                <a16:creationId xmlns:a16="http://schemas.microsoft.com/office/drawing/2014/main" id="{4239D350-1456-EB2A-EB3A-119A41E60B1A}"/>
              </a:ext>
            </a:extLst>
          </p:cNvPr>
          <p:cNvSpPr/>
          <p:nvPr/>
        </p:nvSpPr>
        <p:spPr>
          <a:xfrm>
            <a:off x="494761" y="5228651"/>
            <a:ext cx="7964523" cy="5672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11" name="직사각형 110">
            <a:extLst>
              <a:ext uri="{FF2B5EF4-FFF2-40B4-BE49-F238E27FC236}">
                <a16:creationId xmlns:a16="http://schemas.microsoft.com/office/drawing/2014/main" id="{F3E2A3F7-8388-B0FB-6899-8CF9BF934159}"/>
              </a:ext>
            </a:extLst>
          </p:cNvPr>
          <p:cNvSpPr/>
          <p:nvPr/>
        </p:nvSpPr>
        <p:spPr>
          <a:xfrm>
            <a:off x="1454428" y="5390906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8</a:t>
            </a:r>
            <a:endParaRPr kumimoji="1" lang="ko-KR" altLang="en-US" sz="1401" b="1" dirty="0"/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6A9C0CA2-29A4-1338-F605-E6A6FFFD8CCF}"/>
              </a:ext>
            </a:extLst>
          </p:cNvPr>
          <p:cNvSpPr txBox="1"/>
          <p:nvPr/>
        </p:nvSpPr>
        <p:spPr>
          <a:xfrm>
            <a:off x="1779650" y="5376638"/>
            <a:ext cx="2100255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1401" dirty="0"/>
              <a:t>네이버 블로그 바로 가기</a:t>
            </a:r>
            <a:endParaRPr kumimoji="1" lang="en-US" altLang="ko-KR" sz="1401" dirty="0"/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5FE6EDBD-4DE7-0089-C705-1A65BB58DED5}"/>
              </a:ext>
            </a:extLst>
          </p:cNvPr>
          <p:cNvSpPr/>
          <p:nvPr/>
        </p:nvSpPr>
        <p:spPr>
          <a:xfrm>
            <a:off x="1580428" y="1872477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5</a:t>
            </a:r>
            <a:endParaRPr kumimoji="1" lang="ko-KR" altLang="en-US" sz="1401" b="1" dirty="0"/>
          </a:p>
        </p:txBody>
      </p:sp>
      <p:sp>
        <p:nvSpPr>
          <p:cNvPr id="17" name="1/2 액자 16">
            <a:extLst>
              <a:ext uri="{FF2B5EF4-FFF2-40B4-BE49-F238E27FC236}">
                <a16:creationId xmlns:a16="http://schemas.microsoft.com/office/drawing/2014/main" id="{0CE7B43B-7BF1-3149-FF60-6BFD9746F9FB}"/>
              </a:ext>
            </a:extLst>
          </p:cNvPr>
          <p:cNvSpPr/>
          <p:nvPr/>
        </p:nvSpPr>
        <p:spPr>
          <a:xfrm rot="8100000">
            <a:off x="6967258" y="3142845"/>
            <a:ext cx="445979" cy="445979"/>
          </a:xfrm>
          <a:prstGeom prst="halfFrame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>
              <a:solidFill>
                <a:schemeClr val="tx1"/>
              </a:solidFill>
            </a:endParaRPr>
          </a:p>
        </p:txBody>
      </p:sp>
      <p:sp>
        <p:nvSpPr>
          <p:cNvPr id="43" name="1/2 액자 42">
            <a:extLst>
              <a:ext uri="{FF2B5EF4-FFF2-40B4-BE49-F238E27FC236}">
                <a16:creationId xmlns:a16="http://schemas.microsoft.com/office/drawing/2014/main" id="{0FB5404C-3D21-B1EB-A044-F8EC89E0F6D7}"/>
              </a:ext>
            </a:extLst>
          </p:cNvPr>
          <p:cNvSpPr/>
          <p:nvPr/>
        </p:nvSpPr>
        <p:spPr>
          <a:xfrm rot="18900000">
            <a:off x="1357692" y="3142845"/>
            <a:ext cx="445979" cy="445979"/>
          </a:xfrm>
          <a:prstGeom prst="halfFrame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>
              <a:solidFill>
                <a:schemeClr val="tx1"/>
              </a:solidFill>
            </a:endParaRPr>
          </a:p>
        </p:txBody>
      </p:sp>
      <p:sp>
        <p:nvSpPr>
          <p:cNvPr id="44" name="직사각형 43">
            <a:extLst>
              <a:ext uri="{FF2B5EF4-FFF2-40B4-BE49-F238E27FC236}">
                <a16:creationId xmlns:a16="http://schemas.microsoft.com/office/drawing/2014/main" id="{4E33C2BC-4ABF-37F6-42CF-94CDD8F26093}"/>
              </a:ext>
            </a:extLst>
          </p:cNvPr>
          <p:cNvSpPr/>
          <p:nvPr/>
        </p:nvSpPr>
        <p:spPr>
          <a:xfrm>
            <a:off x="3383358" y="2123865"/>
            <a:ext cx="587999" cy="51675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cxnSp>
        <p:nvCxnSpPr>
          <p:cNvPr id="45" name="직선 연결선[R] 44">
            <a:extLst>
              <a:ext uri="{FF2B5EF4-FFF2-40B4-BE49-F238E27FC236}">
                <a16:creationId xmlns:a16="http://schemas.microsoft.com/office/drawing/2014/main" id="{ED0DB4F6-8897-CFA4-307B-421629C4FF88}"/>
              </a:ext>
            </a:extLst>
          </p:cNvPr>
          <p:cNvCxnSpPr>
            <a:cxnSpLocks/>
          </p:cNvCxnSpPr>
          <p:nvPr/>
        </p:nvCxnSpPr>
        <p:spPr>
          <a:xfrm>
            <a:off x="3382510" y="2130590"/>
            <a:ext cx="588843" cy="50619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직선 연결선[R] 45">
            <a:extLst>
              <a:ext uri="{FF2B5EF4-FFF2-40B4-BE49-F238E27FC236}">
                <a16:creationId xmlns:a16="http://schemas.microsoft.com/office/drawing/2014/main" id="{119353D4-9868-640C-3629-B286EE09FFEF}"/>
              </a:ext>
            </a:extLst>
          </p:cNvPr>
          <p:cNvCxnSpPr>
            <a:cxnSpLocks/>
          </p:cNvCxnSpPr>
          <p:nvPr/>
        </p:nvCxnSpPr>
        <p:spPr>
          <a:xfrm flipH="1">
            <a:off x="3382517" y="2130586"/>
            <a:ext cx="588841" cy="51002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2" name="직사각형 131">
            <a:extLst>
              <a:ext uri="{FF2B5EF4-FFF2-40B4-BE49-F238E27FC236}">
                <a16:creationId xmlns:a16="http://schemas.microsoft.com/office/drawing/2014/main" id="{01CD0004-4768-FC70-3540-AA7613413F49}"/>
              </a:ext>
            </a:extLst>
          </p:cNvPr>
          <p:cNvSpPr/>
          <p:nvPr/>
        </p:nvSpPr>
        <p:spPr>
          <a:xfrm>
            <a:off x="4233364" y="2121826"/>
            <a:ext cx="587999" cy="5187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cxnSp>
        <p:nvCxnSpPr>
          <p:cNvPr id="133" name="직선 연결선[R] 132">
            <a:extLst>
              <a:ext uri="{FF2B5EF4-FFF2-40B4-BE49-F238E27FC236}">
                <a16:creationId xmlns:a16="http://schemas.microsoft.com/office/drawing/2014/main" id="{956EE136-29EC-6231-16F1-C8F183A5F3E6}"/>
              </a:ext>
            </a:extLst>
          </p:cNvPr>
          <p:cNvCxnSpPr>
            <a:cxnSpLocks/>
          </p:cNvCxnSpPr>
          <p:nvPr/>
        </p:nvCxnSpPr>
        <p:spPr>
          <a:xfrm>
            <a:off x="4232518" y="2130590"/>
            <a:ext cx="588843" cy="50619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4" name="직선 연결선[R] 133">
            <a:extLst>
              <a:ext uri="{FF2B5EF4-FFF2-40B4-BE49-F238E27FC236}">
                <a16:creationId xmlns:a16="http://schemas.microsoft.com/office/drawing/2014/main" id="{CF544B15-B006-0D7E-4AD7-B0A698AFE98D}"/>
              </a:ext>
            </a:extLst>
          </p:cNvPr>
          <p:cNvCxnSpPr>
            <a:cxnSpLocks/>
          </p:cNvCxnSpPr>
          <p:nvPr/>
        </p:nvCxnSpPr>
        <p:spPr>
          <a:xfrm flipH="1">
            <a:off x="4232522" y="2130586"/>
            <a:ext cx="588841" cy="51002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3" name="직사각형 142">
            <a:extLst>
              <a:ext uri="{FF2B5EF4-FFF2-40B4-BE49-F238E27FC236}">
                <a16:creationId xmlns:a16="http://schemas.microsoft.com/office/drawing/2014/main" id="{253E25E1-F246-423F-92AE-16DB30036C4D}"/>
              </a:ext>
            </a:extLst>
          </p:cNvPr>
          <p:cNvSpPr/>
          <p:nvPr/>
        </p:nvSpPr>
        <p:spPr>
          <a:xfrm>
            <a:off x="5083370" y="2121826"/>
            <a:ext cx="587999" cy="5187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cxnSp>
        <p:nvCxnSpPr>
          <p:cNvPr id="144" name="직선 연결선[R] 143">
            <a:extLst>
              <a:ext uri="{FF2B5EF4-FFF2-40B4-BE49-F238E27FC236}">
                <a16:creationId xmlns:a16="http://schemas.microsoft.com/office/drawing/2014/main" id="{165E5A5B-4280-D40A-A77B-399F2658704A}"/>
              </a:ext>
            </a:extLst>
          </p:cNvPr>
          <p:cNvCxnSpPr>
            <a:cxnSpLocks/>
          </p:cNvCxnSpPr>
          <p:nvPr/>
        </p:nvCxnSpPr>
        <p:spPr>
          <a:xfrm>
            <a:off x="5082523" y="2130590"/>
            <a:ext cx="588843" cy="50619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5" name="직선 연결선[R] 144">
            <a:extLst>
              <a:ext uri="{FF2B5EF4-FFF2-40B4-BE49-F238E27FC236}">
                <a16:creationId xmlns:a16="http://schemas.microsoft.com/office/drawing/2014/main" id="{1B7AB784-5785-70A3-DD7D-B8025D004809}"/>
              </a:ext>
            </a:extLst>
          </p:cNvPr>
          <p:cNvCxnSpPr>
            <a:cxnSpLocks/>
          </p:cNvCxnSpPr>
          <p:nvPr/>
        </p:nvCxnSpPr>
        <p:spPr>
          <a:xfrm flipH="1">
            <a:off x="5082527" y="2130586"/>
            <a:ext cx="588841" cy="51002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6" name="직사각형 145">
            <a:extLst>
              <a:ext uri="{FF2B5EF4-FFF2-40B4-BE49-F238E27FC236}">
                <a16:creationId xmlns:a16="http://schemas.microsoft.com/office/drawing/2014/main" id="{C6F35B9E-6C9B-048B-440C-07A7A9B86BFF}"/>
              </a:ext>
            </a:extLst>
          </p:cNvPr>
          <p:cNvSpPr/>
          <p:nvPr/>
        </p:nvSpPr>
        <p:spPr>
          <a:xfrm>
            <a:off x="5933375" y="2121826"/>
            <a:ext cx="587999" cy="5187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cxnSp>
        <p:nvCxnSpPr>
          <p:cNvPr id="147" name="직선 연결선[R] 146">
            <a:extLst>
              <a:ext uri="{FF2B5EF4-FFF2-40B4-BE49-F238E27FC236}">
                <a16:creationId xmlns:a16="http://schemas.microsoft.com/office/drawing/2014/main" id="{376F2D2A-BD6D-5ABF-5147-CFAD79261181}"/>
              </a:ext>
            </a:extLst>
          </p:cNvPr>
          <p:cNvCxnSpPr>
            <a:cxnSpLocks/>
          </p:cNvCxnSpPr>
          <p:nvPr/>
        </p:nvCxnSpPr>
        <p:spPr>
          <a:xfrm>
            <a:off x="5932529" y="2130590"/>
            <a:ext cx="588843" cy="50619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8" name="직선 연결선[R] 147">
            <a:extLst>
              <a:ext uri="{FF2B5EF4-FFF2-40B4-BE49-F238E27FC236}">
                <a16:creationId xmlns:a16="http://schemas.microsoft.com/office/drawing/2014/main" id="{ABB80EC3-D1F8-B4B6-7979-16DF78F99271}"/>
              </a:ext>
            </a:extLst>
          </p:cNvPr>
          <p:cNvCxnSpPr>
            <a:cxnSpLocks/>
          </p:cNvCxnSpPr>
          <p:nvPr/>
        </p:nvCxnSpPr>
        <p:spPr>
          <a:xfrm flipH="1">
            <a:off x="5932533" y="2130586"/>
            <a:ext cx="588841" cy="51002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9" name="직사각형 168">
            <a:extLst>
              <a:ext uri="{FF2B5EF4-FFF2-40B4-BE49-F238E27FC236}">
                <a16:creationId xmlns:a16="http://schemas.microsoft.com/office/drawing/2014/main" id="{79E02CB9-695D-DD63-DDF4-B55A05C9D0FD}"/>
              </a:ext>
            </a:extLst>
          </p:cNvPr>
          <p:cNvSpPr/>
          <p:nvPr/>
        </p:nvSpPr>
        <p:spPr>
          <a:xfrm>
            <a:off x="3383358" y="2824853"/>
            <a:ext cx="587999" cy="51675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cxnSp>
        <p:nvCxnSpPr>
          <p:cNvPr id="170" name="직선 연결선[R] 169">
            <a:extLst>
              <a:ext uri="{FF2B5EF4-FFF2-40B4-BE49-F238E27FC236}">
                <a16:creationId xmlns:a16="http://schemas.microsoft.com/office/drawing/2014/main" id="{922536D6-BEFB-6A62-D852-7DEE0365B916}"/>
              </a:ext>
            </a:extLst>
          </p:cNvPr>
          <p:cNvCxnSpPr>
            <a:cxnSpLocks/>
          </p:cNvCxnSpPr>
          <p:nvPr/>
        </p:nvCxnSpPr>
        <p:spPr>
          <a:xfrm>
            <a:off x="3382510" y="2831577"/>
            <a:ext cx="588843" cy="50619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1" name="직선 연결선[R] 170">
            <a:extLst>
              <a:ext uri="{FF2B5EF4-FFF2-40B4-BE49-F238E27FC236}">
                <a16:creationId xmlns:a16="http://schemas.microsoft.com/office/drawing/2014/main" id="{BA07F591-C511-57DC-8416-95C3BFB5C7B4}"/>
              </a:ext>
            </a:extLst>
          </p:cNvPr>
          <p:cNvCxnSpPr>
            <a:cxnSpLocks/>
          </p:cNvCxnSpPr>
          <p:nvPr/>
        </p:nvCxnSpPr>
        <p:spPr>
          <a:xfrm flipH="1">
            <a:off x="3382517" y="2831574"/>
            <a:ext cx="588841" cy="51002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2" name="직사각형 171">
            <a:extLst>
              <a:ext uri="{FF2B5EF4-FFF2-40B4-BE49-F238E27FC236}">
                <a16:creationId xmlns:a16="http://schemas.microsoft.com/office/drawing/2014/main" id="{F91D2AB7-B87C-04FE-07C1-68BDBEE12C02}"/>
              </a:ext>
            </a:extLst>
          </p:cNvPr>
          <p:cNvSpPr/>
          <p:nvPr/>
        </p:nvSpPr>
        <p:spPr>
          <a:xfrm>
            <a:off x="4233364" y="2822814"/>
            <a:ext cx="587999" cy="5187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cxnSp>
        <p:nvCxnSpPr>
          <p:cNvPr id="173" name="직선 연결선[R] 172">
            <a:extLst>
              <a:ext uri="{FF2B5EF4-FFF2-40B4-BE49-F238E27FC236}">
                <a16:creationId xmlns:a16="http://schemas.microsoft.com/office/drawing/2014/main" id="{4ED2628C-DE7B-7A96-DADB-0459453FA023}"/>
              </a:ext>
            </a:extLst>
          </p:cNvPr>
          <p:cNvCxnSpPr>
            <a:cxnSpLocks/>
          </p:cNvCxnSpPr>
          <p:nvPr/>
        </p:nvCxnSpPr>
        <p:spPr>
          <a:xfrm>
            <a:off x="4232518" y="2831577"/>
            <a:ext cx="588843" cy="50619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4" name="직선 연결선[R] 173">
            <a:extLst>
              <a:ext uri="{FF2B5EF4-FFF2-40B4-BE49-F238E27FC236}">
                <a16:creationId xmlns:a16="http://schemas.microsoft.com/office/drawing/2014/main" id="{7C45E7E5-1399-2938-799F-6735D565A19D}"/>
              </a:ext>
            </a:extLst>
          </p:cNvPr>
          <p:cNvCxnSpPr>
            <a:cxnSpLocks/>
          </p:cNvCxnSpPr>
          <p:nvPr/>
        </p:nvCxnSpPr>
        <p:spPr>
          <a:xfrm flipH="1">
            <a:off x="4232522" y="2831574"/>
            <a:ext cx="588841" cy="51002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5" name="직사각형 174">
            <a:extLst>
              <a:ext uri="{FF2B5EF4-FFF2-40B4-BE49-F238E27FC236}">
                <a16:creationId xmlns:a16="http://schemas.microsoft.com/office/drawing/2014/main" id="{0211899D-2C16-2912-9440-DD3536F37D73}"/>
              </a:ext>
            </a:extLst>
          </p:cNvPr>
          <p:cNvSpPr/>
          <p:nvPr/>
        </p:nvSpPr>
        <p:spPr>
          <a:xfrm>
            <a:off x="5083370" y="2822814"/>
            <a:ext cx="587999" cy="5187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cxnSp>
        <p:nvCxnSpPr>
          <p:cNvPr id="176" name="직선 연결선[R] 175">
            <a:extLst>
              <a:ext uri="{FF2B5EF4-FFF2-40B4-BE49-F238E27FC236}">
                <a16:creationId xmlns:a16="http://schemas.microsoft.com/office/drawing/2014/main" id="{7C42892D-A295-473F-1277-97FE2B9A295A}"/>
              </a:ext>
            </a:extLst>
          </p:cNvPr>
          <p:cNvCxnSpPr>
            <a:cxnSpLocks/>
          </p:cNvCxnSpPr>
          <p:nvPr/>
        </p:nvCxnSpPr>
        <p:spPr>
          <a:xfrm>
            <a:off x="5082523" y="2831577"/>
            <a:ext cx="588843" cy="50619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7" name="직선 연결선[R] 176">
            <a:extLst>
              <a:ext uri="{FF2B5EF4-FFF2-40B4-BE49-F238E27FC236}">
                <a16:creationId xmlns:a16="http://schemas.microsoft.com/office/drawing/2014/main" id="{4DD75A73-46B1-9933-3873-3899E427C137}"/>
              </a:ext>
            </a:extLst>
          </p:cNvPr>
          <p:cNvCxnSpPr>
            <a:cxnSpLocks/>
          </p:cNvCxnSpPr>
          <p:nvPr/>
        </p:nvCxnSpPr>
        <p:spPr>
          <a:xfrm flipH="1">
            <a:off x="5082527" y="2831574"/>
            <a:ext cx="588841" cy="51002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8" name="직사각형 177">
            <a:extLst>
              <a:ext uri="{FF2B5EF4-FFF2-40B4-BE49-F238E27FC236}">
                <a16:creationId xmlns:a16="http://schemas.microsoft.com/office/drawing/2014/main" id="{1745D8D9-6F24-6E00-5AE2-91F2EBAD7BB5}"/>
              </a:ext>
            </a:extLst>
          </p:cNvPr>
          <p:cNvSpPr/>
          <p:nvPr/>
        </p:nvSpPr>
        <p:spPr>
          <a:xfrm>
            <a:off x="5933375" y="2822814"/>
            <a:ext cx="587999" cy="5187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cxnSp>
        <p:nvCxnSpPr>
          <p:cNvPr id="179" name="직선 연결선[R] 178">
            <a:extLst>
              <a:ext uri="{FF2B5EF4-FFF2-40B4-BE49-F238E27FC236}">
                <a16:creationId xmlns:a16="http://schemas.microsoft.com/office/drawing/2014/main" id="{979CD148-B76C-3382-9CF0-BA0560149EB7}"/>
              </a:ext>
            </a:extLst>
          </p:cNvPr>
          <p:cNvCxnSpPr>
            <a:cxnSpLocks/>
          </p:cNvCxnSpPr>
          <p:nvPr/>
        </p:nvCxnSpPr>
        <p:spPr>
          <a:xfrm>
            <a:off x="5932529" y="2831577"/>
            <a:ext cx="588843" cy="50619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0" name="직선 연결선[R] 179">
            <a:extLst>
              <a:ext uri="{FF2B5EF4-FFF2-40B4-BE49-F238E27FC236}">
                <a16:creationId xmlns:a16="http://schemas.microsoft.com/office/drawing/2014/main" id="{6D949CE4-1256-756D-7277-F91B6BA38BC6}"/>
              </a:ext>
            </a:extLst>
          </p:cNvPr>
          <p:cNvCxnSpPr>
            <a:cxnSpLocks/>
          </p:cNvCxnSpPr>
          <p:nvPr/>
        </p:nvCxnSpPr>
        <p:spPr>
          <a:xfrm flipH="1">
            <a:off x="5932533" y="2831574"/>
            <a:ext cx="588841" cy="51002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2" name="직사각형 191">
            <a:extLst>
              <a:ext uri="{FF2B5EF4-FFF2-40B4-BE49-F238E27FC236}">
                <a16:creationId xmlns:a16="http://schemas.microsoft.com/office/drawing/2014/main" id="{1CB48F95-AE1C-5D97-C314-E8197503DC2C}"/>
              </a:ext>
            </a:extLst>
          </p:cNvPr>
          <p:cNvSpPr/>
          <p:nvPr/>
        </p:nvSpPr>
        <p:spPr>
          <a:xfrm>
            <a:off x="1263815" y="1196025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4</a:t>
            </a:r>
            <a:endParaRPr kumimoji="1" lang="ko-KR" altLang="en-US" sz="1401" b="1" dirty="0"/>
          </a:p>
        </p:txBody>
      </p:sp>
      <p:sp>
        <p:nvSpPr>
          <p:cNvPr id="193" name="TextBox 192">
            <a:extLst>
              <a:ext uri="{FF2B5EF4-FFF2-40B4-BE49-F238E27FC236}">
                <a16:creationId xmlns:a16="http://schemas.microsoft.com/office/drawing/2014/main" id="{CB1D9A57-04B7-2164-3AC7-5D27FFCED759}"/>
              </a:ext>
            </a:extLst>
          </p:cNvPr>
          <p:cNvSpPr txBox="1"/>
          <p:nvPr/>
        </p:nvSpPr>
        <p:spPr>
          <a:xfrm>
            <a:off x="1516875" y="1176514"/>
            <a:ext cx="543739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1401" b="1" dirty="0"/>
              <a:t>칼럼</a:t>
            </a:r>
          </a:p>
        </p:txBody>
      </p:sp>
      <p:cxnSp>
        <p:nvCxnSpPr>
          <p:cNvPr id="194" name="직선 연결선[R] 193">
            <a:extLst>
              <a:ext uri="{FF2B5EF4-FFF2-40B4-BE49-F238E27FC236}">
                <a16:creationId xmlns:a16="http://schemas.microsoft.com/office/drawing/2014/main" id="{6B99B349-3CC6-458D-D3BB-91B4B24504E4}"/>
              </a:ext>
            </a:extLst>
          </p:cNvPr>
          <p:cNvCxnSpPr>
            <a:cxnSpLocks/>
          </p:cNvCxnSpPr>
          <p:nvPr/>
        </p:nvCxnSpPr>
        <p:spPr>
          <a:xfrm>
            <a:off x="478971" y="1656447"/>
            <a:ext cx="798031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5" name="직사각형 194">
            <a:extLst>
              <a:ext uri="{FF2B5EF4-FFF2-40B4-BE49-F238E27FC236}">
                <a16:creationId xmlns:a16="http://schemas.microsoft.com/office/drawing/2014/main" id="{31212E73-102A-B816-2077-080CE8FFBFA8}"/>
              </a:ext>
            </a:extLst>
          </p:cNvPr>
          <p:cNvSpPr/>
          <p:nvPr/>
        </p:nvSpPr>
        <p:spPr>
          <a:xfrm>
            <a:off x="3524489" y="1196025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5</a:t>
            </a:r>
            <a:endParaRPr kumimoji="1" lang="ko-KR" altLang="en-US" sz="1401" b="1" dirty="0"/>
          </a:p>
        </p:txBody>
      </p:sp>
      <p:sp>
        <p:nvSpPr>
          <p:cNvPr id="196" name="TextBox 195">
            <a:extLst>
              <a:ext uri="{FF2B5EF4-FFF2-40B4-BE49-F238E27FC236}">
                <a16:creationId xmlns:a16="http://schemas.microsoft.com/office/drawing/2014/main" id="{31C01A4A-F64C-DD93-5F5F-91E4A058CF7E}"/>
              </a:ext>
            </a:extLst>
          </p:cNvPr>
          <p:cNvSpPr txBox="1"/>
          <p:nvPr/>
        </p:nvSpPr>
        <p:spPr>
          <a:xfrm>
            <a:off x="3777552" y="1176514"/>
            <a:ext cx="1162498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1401" dirty="0"/>
              <a:t>한 눈에 보기</a:t>
            </a:r>
          </a:p>
        </p:txBody>
      </p:sp>
      <p:sp>
        <p:nvSpPr>
          <p:cNvPr id="31" name="직사각형 30">
            <a:extLst>
              <a:ext uri="{FF2B5EF4-FFF2-40B4-BE49-F238E27FC236}">
                <a16:creationId xmlns:a16="http://schemas.microsoft.com/office/drawing/2014/main" id="{0641D07B-2824-22CC-ACF1-64D534123CB5}"/>
              </a:ext>
            </a:extLst>
          </p:cNvPr>
          <p:cNvSpPr/>
          <p:nvPr/>
        </p:nvSpPr>
        <p:spPr>
          <a:xfrm>
            <a:off x="5554126" y="933701"/>
            <a:ext cx="1121230" cy="24627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32" name="직사각형 31">
            <a:extLst>
              <a:ext uri="{FF2B5EF4-FFF2-40B4-BE49-F238E27FC236}">
                <a16:creationId xmlns:a16="http://schemas.microsoft.com/office/drawing/2014/main" id="{0D5BB0ED-2E6A-B712-CEF3-1EB7C5C27D34}"/>
              </a:ext>
            </a:extLst>
          </p:cNvPr>
          <p:cNvSpPr/>
          <p:nvPr/>
        </p:nvSpPr>
        <p:spPr>
          <a:xfrm>
            <a:off x="5554126" y="1174774"/>
            <a:ext cx="1121230" cy="24627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600506AA-8FEC-E255-0890-1F48EBFA4E66}"/>
              </a:ext>
            </a:extLst>
          </p:cNvPr>
          <p:cNvSpPr/>
          <p:nvPr/>
        </p:nvSpPr>
        <p:spPr>
          <a:xfrm>
            <a:off x="5554126" y="1415374"/>
            <a:ext cx="1121230" cy="24627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760FB94-64AD-0D0B-C9FA-61EB8E70C10E}"/>
              </a:ext>
            </a:extLst>
          </p:cNvPr>
          <p:cNvSpPr txBox="1"/>
          <p:nvPr/>
        </p:nvSpPr>
        <p:spPr>
          <a:xfrm>
            <a:off x="5830045" y="881780"/>
            <a:ext cx="569387" cy="7950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1900"/>
              </a:lnSpc>
            </a:pPr>
            <a:r>
              <a:rPr kumimoji="1" lang="ko-KR" altLang="en-US" sz="1001" b="1" dirty="0"/>
              <a:t>블로그</a:t>
            </a:r>
            <a:endParaRPr kumimoji="1" lang="en-US" altLang="ko-KR" sz="1001" b="1" dirty="0"/>
          </a:p>
          <a:p>
            <a:pPr algn="ctr">
              <a:lnSpc>
                <a:spcPts val="1900"/>
              </a:lnSpc>
            </a:pPr>
            <a:r>
              <a:rPr kumimoji="1" lang="ko-KR" altLang="en-US" sz="1001" b="1" dirty="0"/>
              <a:t>유튜브</a:t>
            </a:r>
            <a:endParaRPr kumimoji="1" lang="en-US" altLang="ko-KR" sz="1001" b="1" dirty="0"/>
          </a:p>
          <a:p>
            <a:pPr algn="ctr">
              <a:lnSpc>
                <a:spcPts val="1900"/>
              </a:lnSpc>
            </a:pPr>
            <a:r>
              <a:rPr kumimoji="1" lang="ko-KR" altLang="en-US" sz="1001" b="1" dirty="0"/>
              <a:t>레터</a:t>
            </a:r>
          </a:p>
        </p:txBody>
      </p:sp>
      <p:sp>
        <p:nvSpPr>
          <p:cNvPr id="29" name="직사각형 28">
            <a:extLst>
              <a:ext uri="{FF2B5EF4-FFF2-40B4-BE49-F238E27FC236}">
                <a16:creationId xmlns:a16="http://schemas.microsoft.com/office/drawing/2014/main" id="{A34DD0F7-EA3B-8479-EB4C-D6A2F0B975F9}"/>
              </a:ext>
            </a:extLst>
          </p:cNvPr>
          <p:cNvSpPr/>
          <p:nvPr/>
        </p:nvSpPr>
        <p:spPr>
          <a:xfrm>
            <a:off x="5413079" y="927975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1</a:t>
            </a:r>
            <a:endParaRPr kumimoji="1" lang="ko-KR" altLang="en-US" sz="1401" b="1" dirty="0"/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A668D9D2-AAE5-2EB3-EECA-3CDCC8B373EB}"/>
              </a:ext>
            </a:extLst>
          </p:cNvPr>
          <p:cNvSpPr/>
          <p:nvPr/>
        </p:nvSpPr>
        <p:spPr>
          <a:xfrm>
            <a:off x="6581479" y="1169274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2</a:t>
            </a:r>
            <a:endParaRPr kumimoji="1" lang="ko-KR" altLang="en-US" sz="1401" b="1" dirty="0"/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D7EB035A-2E34-04DE-4B46-23C4F769DFAC}"/>
              </a:ext>
            </a:extLst>
          </p:cNvPr>
          <p:cNvSpPr/>
          <p:nvPr/>
        </p:nvSpPr>
        <p:spPr>
          <a:xfrm>
            <a:off x="5413079" y="1410575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3</a:t>
            </a:r>
            <a:endParaRPr kumimoji="1" lang="ko-KR" altLang="en-US" sz="1401" b="1" dirty="0"/>
          </a:p>
        </p:txBody>
      </p:sp>
      <p:sp>
        <p:nvSpPr>
          <p:cNvPr id="73" name="직사각형 72">
            <a:extLst>
              <a:ext uri="{FF2B5EF4-FFF2-40B4-BE49-F238E27FC236}">
                <a16:creationId xmlns:a16="http://schemas.microsoft.com/office/drawing/2014/main" id="{86DB1A5C-43AC-0AF5-8C8A-38D9C320E252}"/>
              </a:ext>
            </a:extLst>
          </p:cNvPr>
          <p:cNvSpPr/>
          <p:nvPr/>
        </p:nvSpPr>
        <p:spPr>
          <a:xfrm>
            <a:off x="3383358" y="3538837"/>
            <a:ext cx="587999" cy="51675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cxnSp>
        <p:nvCxnSpPr>
          <p:cNvPr id="74" name="직선 연결선[R] 73">
            <a:extLst>
              <a:ext uri="{FF2B5EF4-FFF2-40B4-BE49-F238E27FC236}">
                <a16:creationId xmlns:a16="http://schemas.microsoft.com/office/drawing/2014/main" id="{3EC2CE5C-9EE3-87FF-5611-1CFD971DDD89}"/>
              </a:ext>
            </a:extLst>
          </p:cNvPr>
          <p:cNvCxnSpPr>
            <a:cxnSpLocks/>
          </p:cNvCxnSpPr>
          <p:nvPr/>
        </p:nvCxnSpPr>
        <p:spPr>
          <a:xfrm>
            <a:off x="3382510" y="3545561"/>
            <a:ext cx="588843" cy="50619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직선 연결선[R] 74">
            <a:extLst>
              <a:ext uri="{FF2B5EF4-FFF2-40B4-BE49-F238E27FC236}">
                <a16:creationId xmlns:a16="http://schemas.microsoft.com/office/drawing/2014/main" id="{85EB2777-6433-AD97-5DF6-08648073D7A0}"/>
              </a:ext>
            </a:extLst>
          </p:cNvPr>
          <p:cNvCxnSpPr>
            <a:cxnSpLocks/>
          </p:cNvCxnSpPr>
          <p:nvPr/>
        </p:nvCxnSpPr>
        <p:spPr>
          <a:xfrm flipH="1">
            <a:off x="3382517" y="3545558"/>
            <a:ext cx="588841" cy="51002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6" name="직사각형 75">
            <a:extLst>
              <a:ext uri="{FF2B5EF4-FFF2-40B4-BE49-F238E27FC236}">
                <a16:creationId xmlns:a16="http://schemas.microsoft.com/office/drawing/2014/main" id="{521C679F-7411-B6C2-B5D1-44E39308942C}"/>
              </a:ext>
            </a:extLst>
          </p:cNvPr>
          <p:cNvSpPr/>
          <p:nvPr/>
        </p:nvSpPr>
        <p:spPr>
          <a:xfrm>
            <a:off x="4233364" y="3536798"/>
            <a:ext cx="587999" cy="5187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cxnSp>
        <p:nvCxnSpPr>
          <p:cNvPr id="77" name="직선 연결선[R] 76">
            <a:extLst>
              <a:ext uri="{FF2B5EF4-FFF2-40B4-BE49-F238E27FC236}">
                <a16:creationId xmlns:a16="http://schemas.microsoft.com/office/drawing/2014/main" id="{DEE41F34-D6AE-0CE8-3976-3831BD4C84FC}"/>
              </a:ext>
            </a:extLst>
          </p:cNvPr>
          <p:cNvCxnSpPr>
            <a:cxnSpLocks/>
          </p:cNvCxnSpPr>
          <p:nvPr/>
        </p:nvCxnSpPr>
        <p:spPr>
          <a:xfrm>
            <a:off x="4232518" y="3545561"/>
            <a:ext cx="588843" cy="50619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직선 연결선[R] 77">
            <a:extLst>
              <a:ext uri="{FF2B5EF4-FFF2-40B4-BE49-F238E27FC236}">
                <a16:creationId xmlns:a16="http://schemas.microsoft.com/office/drawing/2014/main" id="{E7867877-B1BB-DC98-33F3-F9AB88B98DFF}"/>
              </a:ext>
            </a:extLst>
          </p:cNvPr>
          <p:cNvCxnSpPr>
            <a:cxnSpLocks/>
          </p:cNvCxnSpPr>
          <p:nvPr/>
        </p:nvCxnSpPr>
        <p:spPr>
          <a:xfrm flipH="1">
            <a:off x="4232522" y="3545558"/>
            <a:ext cx="588841" cy="51002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9" name="직사각형 78">
            <a:extLst>
              <a:ext uri="{FF2B5EF4-FFF2-40B4-BE49-F238E27FC236}">
                <a16:creationId xmlns:a16="http://schemas.microsoft.com/office/drawing/2014/main" id="{2953CC58-2A5A-5365-C9F6-4540FF932CBC}"/>
              </a:ext>
            </a:extLst>
          </p:cNvPr>
          <p:cNvSpPr/>
          <p:nvPr/>
        </p:nvSpPr>
        <p:spPr>
          <a:xfrm>
            <a:off x="5083370" y="3536798"/>
            <a:ext cx="587999" cy="5187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cxnSp>
        <p:nvCxnSpPr>
          <p:cNvPr id="80" name="직선 연결선[R] 79">
            <a:extLst>
              <a:ext uri="{FF2B5EF4-FFF2-40B4-BE49-F238E27FC236}">
                <a16:creationId xmlns:a16="http://schemas.microsoft.com/office/drawing/2014/main" id="{11971521-E3D4-E719-CC0B-A1BBC2AEA044}"/>
              </a:ext>
            </a:extLst>
          </p:cNvPr>
          <p:cNvCxnSpPr>
            <a:cxnSpLocks/>
          </p:cNvCxnSpPr>
          <p:nvPr/>
        </p:nvCxnSpPr>
        <p:spPr>
          <a:xfrm>
            <a:off x="5082523" y="3545561"/>
            <a:ext cx="588843" cy="50619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직선 연결선[R] 80">
            <a:extLst>
              <a:ext uri="{FF2B5EF4-FFF2-40B4-BE49-F238E27FC236}">
                <a16:creationId xmlns:a16="http://schemas.microsoft.com/office/drawing/2014/main" id="{3FEF3AA6-2E35-D8B0-575D-46155FCBE273}"/>
              </a:ext>
            </a:extLst>
          </p:cNvPr>
          <p:cNvCxnSpPr>
            <a:cxnSpLocks/>
          </p:cNvCxnSpPr>
          <p:nvPr/>
        </p:nvCxnSpPr>
        <p:spPr>
          <a:xfrm flipH="1">
            <a:off x="5082527" y="3545558"/>
            <a:ext cx="588841" cy="51002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2" name="직사각형 81">
            <a:extLst>
              <a:ext uri="{FF2B5EF4-FFF2-40B4-BE49-F238E27FC236}">
                <a16:creationId xmlns:a16="http://schemas.microsoft.com/office/drawing/2014/main" id="{37A5A21E-9189-94D4-9C78-F7CCA369D933}"/>
              </a:ext>
            </a:extLst>
          </p:cNvPr>
          <p:cNvSpPr/>
          <p:nvPr/>
        </p:nvSpPr>
        <p:spPr>
          <a:xfrm>
            <a:off x="5933375" y="3536798"/>
            <a:ext cx="587999" cy="5187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cxnSp>
        <p:nvCxnSpPr>
          <p:cNvPr id="83" name="직선 연결선[R] 82">
            <a:extLst>
              <a:ext uri="{FF2B5EF4-FFF2-40B4-BE49-F238E27FC236}">
                <a16:creationId xmlns:a16="http://schemas.microsoft.com/office/drawing/2014/main" id="{D92F6F5B-EECB-B196-9C51-7936F6A4ACF2}"/>
              </a:ext>
            </a:extLst>
          </p:cNvPr>
          <p:cNvCxnSpPr>
            <a:cxnSpLocks/>
          </p:cNvCxnSpPr>
          <p:nvPr/>
        </p:nvCxnSpPr>
        <p:spPr>
          <a:xfrm>
            <a:off x="5932529" y="3545561"/>
            <a:ext cx="588843" cy="50619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직선 연결선[R] 83">
            <a:extLst>
              <a:ext uri="{FF2B5EF4-FFF2-40B4-BE49-F238E27FC236}">
                <a16:creationId xmlns:a16="http://schemas.microsoft.com/office/drawing/2014/main" id="{3B019763-185D-2F7D-1A5B-BF82CB62A7B2}"/>
              </a:ext>
            </a:extLst>
          </p:cNvPr>
          <p:cNvCxnSpPr>
            <a:cxnSpLocks/>
          </p:cNvCxnSpPr>
          <p:nvPr/>
        </p:nvCxnSpPr>
        <p:spPr>
          <a:xfrm flipH="1">
            <a:off x="5932533" y="3545558"/>
            <a:ext cx="588841" cy="51002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6" name="TextBox 115">
            <a:extLst>
              <a:ext uri="{FF2B5EF4-FFF2-40B4-BE49-F238E27FC236}">
                <a16:creationId xmlns:a16="http://schemas.microsoft.com/office/drawing/2014/main" id="{8B8C00DE-D3D9-4F69-D589-30050541F7C2}"/>
              </a:ext>
            </a:extLst>
          </p:cNvPr>
          <p:cNvSpPr txBox="1"/>
          <p:nvPr/>
        </p:nvSpPr>
        <p:spPr>
          <a:xfrm>
            <a:off x="1779650" y="3642773"/>
            <a:ext cx="942887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1401" dirty="0"/>
              <a:t>외부 칼럼</a:t>
            </a:r>
            <a:endParaRPr kumimoji="1" lang="en-US" altLang="ko-KR" sz="1401" dirty="0"/>
          </a:p>
        </p:txBody>
      </p:sp>
      <p:sp>
        <p:nvSpPr>
          <p:cNvPr id="119" name="직사각형 118">
            <a:extLst>
              <a:ext uri="{FF2B5EF4-FFF2-40B4-BE49-F238E27FC236}">
                <a16:creationId xmlns:a16="http://schemas.microsoft.com/office/drawing/2014/main" id="{AD5E2B34-CE3C-5B81-0E2E-66F2C93695EC}"/>
              </a:ext>
            </a:extLst>
          </p:cNvPr>
          <p:cNvSpPr/>
          <p:nvPr/>
        </p:nvSpPr>
        <p:spPr>
          <a:xfrm>
            <a:off x="9373913" y="1943347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1</a:t>
            </a:r>
            <a:endParaRPr kumimoji="1" lang="ko-KR" altLang="en-US" sz="1401" b="1" dirty="0"/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B79AC909-637D-89F7-9198-7B19A002D54A}"/>
              </a:ext>
            </a:extLst>
          </p:cNvPr>
          <p:cNvSpPr txBox="1"/>
          <p:nvPr/>
        </p:nvSpPr>
        <p:spPr>
          <a:xfrm>
            <a:off x="9625918" y="1915457"/>
            <a:ext cx="2022647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ko-KR" sz="1401" dirty="0"/>
              <a:t>(</a:t>
            </a:r>
            <a:r>
              <a:rPr kumimoji="1" lang="ko-KR" altLang="en-US" sz="1401" dirty="0"/>
              <a:t>스크롤 아래로 움직임</a:t>
            </a:r>
            <a:r>
              <a:rPr kumimoji="1" lang="en-US" altLang="ko-KR" sz="1401" dirty="0"/>
              <a:t>)</a:t>
            </a:r>
            <a:endParaRPr kumimoji="1" lang="ko-KR" altLang="en-US" sz="1401" dirty="0"/>
          </a:p>
        </p:txBody>
      </p:sp>
      <p:sp>
        <p:nvSpPr>
          <p:cNvPr id="121" name="직사각형 120">
            <a:extLst>
              <a:ext uri="{FF2B5EF4-FFF2-40B4-BE49-F238E27FC236}">
                <a16:creationId xmlns:a16="http://schemas.microsoft.com/office/drawing/2014/main" id="{B79D0D83-5395-72DD-D643-7B80820B2EE6}"/>
              </a:ext>
            </a:extLst>
          </p:cNvPr>
          <p:cNvSpPr/>
          <p:nvPr/>
        </p:nvSpPr>
        <p:spPr>
          <a:xfrm>
            <a:off x="9373913" y="2375146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2</a:t>
            </a:r>
            <a:endParaRPr kumimoji="1" lang="ko-KR" altLang="en-US" sz="1401" b="1" dirty="0"/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5C8A6AB2-4634-84E8-1F2A-1E4CCCC4C4E7}"/>
              </a:ext>
            </a:extLst>
          </p:cNvPr>
          <p:cNvSpPr txBox="1"/>
          <p:nvPr/>
        </p:nvSpPr>
        <p:spPr>
          <a:xfrm>
            <a:off x="9625918" y="2347259"/>
            <a:ext cx="2022647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ko-KR" sz="1401" dirty="0"/>
              <a:t>(</a:t>
            </a:r>
            <a:r>
              <a:rPr kumimoji="1" lang="ko-KR" altLang="en-US" sz="1401" dirty="0"/>
              <a:t>링크</a:t>
            </a:r>
            <a:r>
              <a:rPr kumimoji="1" lang="en-US" altLang="ko-KR" sz="1401" dirty="0"/>
              <a:t>)</a:t>
            </a:r>
            <a:endParaRPr kumimoji="1" lang="ko-KR" altLang="en-US" sz="1401" dirty="0"/>
          </a:p>
        </p:txBody>
      </p:sp>
      <p:sp>
        <p:nvSpPr>
          <p:cNvPr id="123" name="직사각형 122">
            <a:extLst>
              <a:ext uri="{FF2B5EF4-FFF2-40B4-BE49-F238E27FC236}">
                <a16:creationId xmlns:a16="http://schemas.microsoft.com/office/drawing/2014/main" id="{6B4CDBC7-DEAE-FD0D-2C67-8AB52F74F15B}"/>
              </a:ext>
            </a:extLst>
          </p:cNvPr>
          <p:cNvSpPr/>
          <p:nvPr/>
        </p:nvSpPr>
        <p:spPr>
          <a:xfrm>
            <a:off x="9373913" y="2813847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3</a:t>
            </a:r>
            <a:endParaRPr kumimoji="1" lang="ko-KR" altLang="en-US" sz="1401" b="1" dirty="0"/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1BDEA34C-8F00-5B8F-46B0-C65FF18CD37E}"/>
              </a:ext>
            </a:extLst>
          </p:cNvPr>
          <p:cNvSpPr txBox="1"/>
          <p:nvPr/>
        </p:nvSpPr>
        <p:spPr>
          <a:xfrm>
            <a:off x="9625914" y="2785958"/>
            <a:ext cx="2705787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ko-KR" sz="1401" dirty="0"/>
              <a:t>(</a:t>
            </a:r>
            <a:r>
              <a:rPr kumimoji="1" lang="ko-KR" altLang="en-US" sz="1401" dirty="0"/>
              <a:t>링크</a:t>
            </a:r>
            <a:r>
              <a:rPr kumimoji="1" lang="en-US" altLang="ko-KR" sz="1401" dirty="0"/>
              <a:t>)</a:t>
            </a:r>
          </a:p>
        </p:txBody>
      </p:sp>
      <p:sp>
        <p:nvSpPr>
          <p:cNvPr id="125" name="직사각형 124">
            <a:extLst>
              <a:ext uri="{FF2B5EF4-FFF2-40B4-BE49-F238E27FC236}">
                <a16:creationId xmlns:a16="http://schemas.microsoft.com/office/drawing/2014/main" id="{47CBC26F-7FE8-0FDB-78E8-57F496E78C54}"/>
              </a:ext>
            </a:extLst>
          </p:cNvPr>
          <p:cNvSpPr/>
          <p:nvPr/>
        </p:nvSpPr>
        <p:spPr>
          <a:xfrm>
            <a:off x="9373913" y="3267244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4</a:t>
            </a:r>
            <a:endParaRPr kumimoji="1" lang="ko-KR" altLang="en-US" sz="1401" b="1" dirty="0"/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3E568800-F441-D2BB-05CC-4028DFF2307F}"/>
              </a:ext>
            </a:extLst>
          </p:cNvPr>
          <p:cNvSpPr txBox="1"/>
          <p:nvPr/>
        </p:nvSpPr>
        <p:spPr>
          <a:xfrm>
            <a:off x="9625912" y="3239356"/>
            <a:ext cx="2364217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ko-KR" sz="1401" dirty="0"/>
              <a:t>(</a:t>
            </a:r>
            <a:r>
              <a:rPr kumimoji="1" lang="ko-KR" altLang="en-US" sz="1401" dirty="0"/>
              <a:t>칼럼 페이지 전환</a:t>
            </a:r>
            <a:r>
              <a:rPr kumimoji="1" lang="en-US" altLang="ko-KR" sz="1401" dirty="0"/>
              <a:t>)</a:t>
            </a:r>
          </a:p>
        </p:txBody>
      </p:sp>
      <p:sp>
        <p:nvSpPr>
          <p:cNvPr id="127" name="직사각형 126">
            <a:extLst>
              <a:ext uri="{FF2B5EF4-FFF2-40B4-BE49-F238E27FC236}">
                <a16:creationId xmlns:a16="http://schemas.microsoft.com/office/drawing/2014/main" id="{C0B7F732-5690-98C9-4967-30CFD704D77F}"/>
              </a:ext>
            </a:extLst>
          </p:cNvPr>
          <p:cNvSpPr/>
          <p:nvPr/>
        </p:nvSpPr>
        <p:spPr>
          <a:xfrm>
            <a:off x="9373913" y="3699044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5</a:t>
            </a:r>
            <a:endParaRPr kumimoji="1" lang="ko-KR" altLang="en-US" sz="1401" b="1" dirty="0"/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4DBB744D-2C59-9FDA-578E-C41754176C5D}"/>
              </a:ext>
            </a:extLst>
          </p:cNvPr>
          <p:cNvSpPr txBox="1"/>
          <p:nvPr/>
        </p:nvSpPr>
        <p:spPr>
          <a:xfrm>
            <a:off x="9625918" y="3671157"/>
            <a:ext cx="2566087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ko-KR" sz="1401" dirty="0"/>
              <a:t>(</a:t>
            </a:r>
            <a:r>
              <a:rPr kumimoji="1" lang="ko-KR" altLang="en-US" sz="1401" dirty="0"/>
              <a:t>슬라이드</a:t>
            </a:r>
            <a:r>
              <a:rPr kumimoji="1" lang="en-US" altLang="ko-KR" sz="1401" dirty="0"/>
              <a:t>)</a:t>
            </a:r>
          </a:p>
        </p:txBody>
      </p:sp>
      <p:sp>
        <p:nvSpPr>
          <p:cNvPr id="162" name="직사각형 161">
            <a:extLst>
              <a:ext uri="{FF2B5EF4-FFF2-40B4-BE49-F238E27FC236}">
                <a16:creationId xmlns:a16="http://schemas.microsoft.com/office/drawing/2014/main" id="{D8637A91-B937-7785-A3B8-A170FB75519D}"/>
              </a:ext>
            </a:extLst>
          </p:cNvPr>
          <p:cNvSpPr/>
          <p:nvPr/>
        </p:nvSpPr>
        <p:spPr>
          <a:xfrm>
            <a:off x="9284343" y="884535"/>
            <a:ext cx="2705787" cy="63281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R" altLang="en-US" sz="1401" b="1" dirty="0"/>
              <a:t>위치</a:t>
            </a:r>
            <a:r>
              <a:rPr kumimoji="1" lang="en-US" altLang="ko-KR" sz="1401" b="1" dirty="0"/>
              <a:t>:</a:t>
            </a:r>
            <a:r>
              <a:rPr kumimoji="1" lang="ko-KR" altLang="en-US" sz="1401" b="1" dirty="0"/>
              <a:t> </a:t>
            </a:r>
            <a:r>
              <a:rPr kumimoji="1" lang="en-US" altLang="ko-KR" sz="1401" b="1" dirty="0"/>
              <a:t>IMPACT</a:t>
            </a:r>
            <a:r>
              <a:rPr kumimoji="1" lang="ko-KR" altLang="en-US" sz="1401" b="1" dirty="0"/>
              <a:t> 콘텐츠</a:t>
            </a:r>
            <a:endParaRPr kumimoji="1" lang="en-US" altLang="ko-KR" sz="1401" b="1" dirty="0"/>
          </a:p>
          <a:p>
            <a:pPr algn="ctr"/>
            <a:r>
              <a:rPr kumimoji="1" lang="en-US" altLang="ko-KR" sz="1401" b="1" dirty="0"/>
              <a:t>&gt;</a:t>
            </a:r>
            <a:r>
              <a:rPr kumimoji="1" lang="ko-KR" altLang="en-US" sz="1401" b="1" dirty="0"/>
              <a:t> 칼럼</a:t>
            </a:r>
          </a:p>
        </p:txBody>
      </p:sp>
      <p:sp>
        <p:nvSpPr>
          <p:cNvPr id="163" name="직사각형 162">
            <a:extLst>
              <a:ext uri="{FF2B5EF4-FFF2-40B4-BE49-F238E27FC236}">
                <a16:creationId xmlns:a16="http://schemas.microsoft.com/office/drawing/2014/main" id="{50C7937A-26CD-7C23-59BE-94FE7F15D7ED}"/>
              </a:ext>
            </a:extLst>
          </p:cNvPr>
          <p:cNvSpPr/>
          <p:nvPr/>
        </p:nvSpPr>
        <p:spPr>
          <a:xfrm>
            <a:off x="3171088" y="2250212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6</a:t>
            </a:r>
            <a:endParaRPr kumimoji="1" lang="ko-KR" altLang="en-US" sz="1401" b="1" dirty="0"/>
          </a:p>
        </p:txBody>
      </p:sp>
      <p:sp>
        <p:nvSpPr>
          <p:cNvPr id="186" name="직사각형 185">
            <a:extLst>
              <a:ext uri="{FF2B5EF4-FFF2-40B4-BE49-F238E27FC236}">
                <a16:creationId xmlns:a16="http://schemas.microsoft.com/office/drawing/2014/main" id="{DD81E96A-6C72-0625-D04D-48C5BC0B67AD}"/>
              </a:ext>
            </a:extLst>
          </p:cNvPr>
          <p:cNvSpPr/>
          <p:nvPr/>
        </p:nvSpPr>
        <p:spPr>
          <a:xfrm>
            <a:off x="9373913" y="4160047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6</a:t>
            </a:r>
            <a:endParaRPr kumimoji="1" lang="ko-KR" altLang="en-US" sz="1401" b="1" dirty="0"/>
          </a:p>
        </p:txBody>
      </p:sp>
      <p:sp>
        <p:nvSpPr>
          <p:cNvPr id="187" name="TextBox 186">
            <a:extLst>
              <a:ext uri="{FF2B5EF4-FFF2-40B4-BE49-F238E27FC236}">
                <a16:creationId xmlns:a16="http://schemas.microsoft.com/office/drawing/2014/main" id="{216ED7CF-C065-F6BA-4111-99C56567D601}"/>
              </a:ext>
            </a:extLst>
          </p:cNvPr>
          <p:cNvSpPr txBox="1"/>
          <p:nvPr/>
        </p:nvSpPr>
        <p:spPr>
          <a:xfrm>
            <a:off x="9625914" y="4132159"/>
            <a:ext cx="2705787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ko-KR" sz="1401" dirty="0"/>
              <a:t>(</a:t>
            </a:r>
            <a:r>
              <a:rPr kumimoji="1" lang="ko-KR" altLang="en-US" sz="1401" dirty="0"/>
              <a:t>칼럼 페이지 이동</a:t>
            </a:r>
            <a:r>
              <a:rPr kumimoji="1" lang="en-US" altLang="ko-KR" sz="1401" dirty="0"/>
              <a:t>)</a:t>
            </a:r>
            <a:endParaRPr kumimoji="1" lang="ko-KR" altLang="en-US" sz="1401" dirty="0"/>
          </a:p>
        </p:txBody>
      </p:sp>
      <p:sp>
        <p:nvSpPr>
          <p:cNvPr id="188" name="직사각형 187">
            <a:extLst>
              <a:ext uri="{FF2B5EF4-FFF2-40B4-BE49-F238E27FC236}">
                <a16:creationId xmlns:a16="http://schemas.microsoft.com/office/drawing/2014/main" id="{4C7C9381-4F97-EE07-9A3E-2AD35B7D58FF}"/>
              </a:ext>
            </a:extLst>
          </p:cNvPr>
          <p:cNvSpPr/>
          <p:nvPr/>
        </p:nvSpPr>
        <p:spPr>
          <a:xfrm>
            <a:off x="9373913" y="4623510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7</a:t>
            </a:r>
            <a:endParaRPr kumimoji="1" lang="ko-KR" altLang="en-US" sz="1401" b="1" dirty="0"/>
          </a:p>
        </p:txBody>
      </p:sp>
      <p:sp>
        <p:nvSpPr>
          <p:cNvPr id="189" name="TextBox 188">
            <a:extLst>
              <a:ext uri="{FF2B5EF4-FFF2-40B4-BE49-F238E27FC236}">
                <a16:creationId xmlns:a16="http://schemas.microsoft.com/office/drawing/2014/main" id="{AD56726A-2400-2A68-4964-8B3B49B8986A}"/>
              </a:ext>
            </a:extLst>
          </p:cNvPr>
          <p:cNvSpPr txBox="1"/>
          <p:nvPr/>
        </p:nvSpPr>
        <p:spPr>
          <a:xfrm>
            <a:off x="9625914" y="4595622"/>
            <a:ext cx="2705787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ko-KR" sz="1401" dirty="0"/>
              <a:t>(</a:t>
            </a:r>
            <a:r>
              <a:rPr kumimoji="1" lang="ko-KR" altLang="en-US" sz="1401" dirty="0"/>
              <a:t>칼럼 페이지 이동</a:t>
            </a:r>
            <a:r>
              <a:rPr kumimoji="1" lang="en-US" altLang="ko-KR" sz="1401" dirty="0"/>
              <a:t>)</a:t>
            </a: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F48BE605-6877-1614-EA8C-E97B0B239E66}"/>
              </a:ext>
            </a:extLst>
          </p:cNvPr>
          <p:cNvSpPr/>
          <p:nvPr/>
        </p:nvSpPr>
        <p:spPr>
          <a:xfrm>
            <a:off x="9007390" y="5606257"/>
            <a:ext cx="3184610" cy="1239849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B290019D-07B0-7106-7E16-7D8AB4664BCA}"/>
              </a:ext>
            </a:extLst>
          </p:cNvPr>
          <p:cNvSpPr/>
          <p:nvPr/>
        </p:nvSpPr>
        <p:spPr>
          <a:xfrm>
            <a:off x="9007388" y="5727219"/>
            <a:ext cx="3184613" cy="396108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MEMO</a:t>
            </a:r>
            <a:endParaRPr kumimoji="1" lang="ko-KR" altLang="en-US" sz="1401" b="1" dirty="0"/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458EB099-7F71-E496-6EF4-95009E4FFF51}"/>
              </a:ext>
            </a:extLst>
          </p:cNvPr>
          <p:cNvSpPr/>
          <p:nvPr/>
        </p:nvSpPr>
        <p:spPr>
          <a:xfrm>
            <a:off x="1454428" y="4818703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7</a:t>
            </a:r>
            <a:endParaRPr kumimoji="1" lang="ko-KR" altLang="en-US" sz="1401" b="1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EB92CB1-D3F6-A5C9-4527-DDE983FA2E0D}"/>
              </a:ext>
            </a:extLst>
          </p:cNvPr>
          <p:cNvSpPr txBox="1"/>
          <p:nvPr/>
        </p:nvSpPr>
        <p:spPr>
          <a:xfrm>
            <a:off x="1779648" y="4804432"/>
            <a:ext cx="1122423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1401" dirty="0"/>
              <a:t>칼럼 게시판</a:t>
            </a:r>
            <a:endParaRPr kumimoji="1" lang="en-US" altLang="ko-KR" sz="1401" dirty="0"/>
          </a:p>
        </p:txBody>
      </p: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78335511-FEAB-1F1F-B85C-1544DD79BC20}"/>
              </a:ext>
            </a:extLst>
          </p:cNvPr>
          <p:cNvSpPr/>
          <p:nvPr/>
        </p:nvSpPr>
        <p:spPr>
          <a:xfrm>
            <a:off x="9373913" y="5055855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8</a:t>
            </a:r>
            <a:endParaRPr kumimoji="1" lang="ko-KR" altLang="en-US" sz="1401" b="1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2B88B08-B7A7-A3AB-1721-478A7A1927EB}"/>
              </a:ext>
            </a:extLst>
          </p:cNvPr>
          <p:cNvSpPr txBox="1"/>
          <p:nvPr/>
        </p:nvSpPr>
        <p:spPr>
          <a:xfrm>
            <a:off x="9625914" y="5027967"/>
            <a:ext cx="2705787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ko-KR" sz="1401" dirty="0"/>
              <a:t>(</a:t>
            </a:r>
            <a:r>
              <a:rPr kumimoji="1" lang="ko-KR" altLang="en-US" sz="1401" dirty="0"/>
              <a:t>링크</a:t>
            </a:r>
            <a:r>
              <a:rPr kumimoji="1" lang="en-US" altLang="ko-KR" sz="140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595679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EC8747-EAD5-CE4F-B399-1DB3C54DF6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>
            <a:extLst>
              <a:ext uri="{FF2B5EF4-FFF2-40B4-BE49-F238E27FC236}">
                <a16:creationId xmlns:a16="http://schemas.microsoft.com/office/drawing/2014/main" id="{52059996-A748-F9DC-C6E1-3C5D2330BA43}"/>
              </a:ext>
            </a:extLst>
          </p:cNvPr>
          <p:cNvSpPr/>
          <p:nvPr/>
        </p:nvSpPr>
        <p:spPr>
          <a:xfrm>
            <a:off x="8991601" y="1"/>
            <a:ext cx="32004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6725CFC7-ABC0-1215-F0E4-C73838B1D1A9}"/>
              </a:ext>
            </a:extLst>
          </p:cNvPr>
          <p:cNvSpPr/>
          <p:nvPr/>
        </p:nvSpPr>
        <p:spPr>
          <a:xfrm>
            <a:off x="478972" y="469573"/>
            <a:ext cx="7996101" cy="5337842"/>
          </a:xfrm>
          <a:prstGeom prst="rect">
            <a:avLst/>
          </a:prstGeom>
          <a:solidFill>
            <a:schemeClr val="bg1"/>
          </a:solidFill>
          <a:ln w="285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81CBA4E9-E5E7-663E-3F61-F6054C2597CB}"/>
              </a:ext>
            </a:extLst>
          </p:cNvPr>
          <p:cNvSpPr/>
          <p:nvPr/>
        </p:nvSpPr>
        <p:spPr>
          <a:xfrm>
            <a:off x="478971" y="469572"/>
            <a:ext cx="7996101" cy="517072"/>
          </a:xfrm>
          <a:prstGeom prst="rect">
            <a:avLst/>
          </a:prstGeom>
          <a:solidFill>
            <a:schemeClr val="bg1"/>
          </a:solidFill>
          <a:ln w="19050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27711D2-A881-1B92-1BCC-A6298B891E6A}"/>
              </a:ext>
            </a:extLst>
          </p:cNvPr>
          <p:cNvSpPr txBox="1"/>
          <p:nvPr/>
        </p:nvSpPr>
        <p:spPr>
          <a:xfrm>
            <a:off x="2237841" y="574219"/>
            <a:ext cx="5431808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ko-KR" sz="1401" dirty="0"/>
              <a:t>IMPACT</a:t>
            </a:r>
            <a:r>
              <a:rPr kumimoji="1" lang="ko-KR" altLang="en-US" sz="1401" dirty="0"/>
              <a:t> 코칭  </a:t>
            </a:r>
            <a:r>
              <a:rPr kumimoji="1" lang="en-US" altLang="ko-KR" sz="1401" dirty="0"/>
              <a:t> </a:t>
            </a:r>
            <a:r>
              <a:rPr kumimoji="1" lang="ko-KR" altLang="en-US" sz="1401" dirty="0"/>
              <a:t> 코치 양성</a:t>
            </a:r>
            <a:r>
              <a:rPr kumimoji="1" lang="en-US" altLang="ko-KR" sz="1401" dirty="0"/>
              <a:t>  </a:t>
            </a:r>
            <a:r>
              <a:rPr kumimoji="1" lang="ko-KR" altLang="en-US" sz="1401" dirty="0"/>
              <a:t>  </a:t>
            </a:r>
            <a:r>
              <a:rPr kumimoji="1" lang="en-US" altLang="ko-KR" sz="1401" dirty="0"/>
              <a:t>IMPCAT </a:t>
            </a:r>
            <a:r>
              <a:rPr kumimoji="1" lang="ko-KR" altLang="en-US" sz="1401" dirty="0"/>
              <a:t>교육 </a:t>
            </a:r>
            <a:r>
              <a:rPr kumimoji="1" lang="en-US" altLang="ko-KR" sz="1401" dirty="0"/>
              <a:t>   </a:t>
            </a:r>
            <a:r>
              <a:rPr kumimoji="1" lang="en-US" altLang="ko-KR" sz="1401" b="1" dirty="0"/>
              <a:t>IMPACT </a:t>
            </a:r>
            <a:r>
              <a:rPr kumimoji="1" lang="ko-KR" altLang="en-US" sz="1401" b="1" dirty="0"/>
              <a:t>콘텐츠</a:t>
            </a:r>
            <a:r>
              <a:rPr kumimoji="1" lang="en-US" altLang="ko-KR" sz="1401" b="1" dirty="0"/>
              <a:t>   </a:t>
            </a:r>
            <a:r>
              <a:rPr kumimoji="1" lang="ko-KR" altLang="en-US" sz="1401" b="1" dirty="0"/>
              <a:t> </a:t>
            </a:r>
            <a:r>
              <a:rPr kumimoji="1" lang="ko-KR" altLang="en-US" sz="1401" dirty="0"/>
              <a:t>회사 소개</a:t>
            </a:r>
          </a:p>
        </p:txBody>
      </p:sp>
      <p:pic>
        <p:nvPicPr>
          <p:cNvPr id="16" name="그림 15">
            <a:extLst>
              <a:ext uri="{FF2B5EF4-FFF2-40B4-BE49-F238E27FC236}">
                <a16:creationId xmlns:a16="http://schemas.microsoft.com/office/drawing/2014/main" id="{13D96338-50B9-321C-2662-E5473B2E40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061" y="521282"/>
            <a:ext cx="413657" cy="413657"/>
          </a:xfrm>
          <a:prstGeom prst="rect">
            <a:avLst/>
          </a:prstGeom>
        </p:spPr>
      </p:pic>
      <p:sp>
        <p:nvSpPr>
          <p:cNvPr id="29" name="직사각형 28">
            <a:extLst>
              <a:ext uri="{FF2B5EF4-FFF2-40B4-BE49-F238E27FC236}">
                <a16:creationId xmlns:a16="http://schemas.microsoft.com/office/drawing/2014/main" id="{ACC3D298-5BB8-920B-F86A-A45C9B64BBA8}"/>
              </a:ext>
            </a:extLst>
          </p:cNvPr>
          <p:cNvSpPr/>
          <p:nvPr/>
        </p:nvSpPr>
        <p:spPr>
          <a:xfrm>
            <a:off x="3651529" y="2031433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3</a:t>
            </a:r>
            <a:endParaRPr kumimoji="1" lang="ko-KR" altLang="en-US" sz="1401" b="1" dirty="0"/>
          </a:p>
        </p:txBody>
      </p:sp>
      <p:sp>
        <p:nvSpPr>
          <p:cNvPr id="48" name="직사각형 47">
            <a:extLst>
              <a:ext uri="{FF2B5EF4-FFF2-40B4-BE49-F238E27FC236}">
                <a16:creationId xmlns:a16="http://schemas.microsoft.com/office/drawing/2014/main" id="{2266F5BB-D08B-C086-8B34-927AAC6595D6}"/>
              </a:ext>
            </a:extLst>
          </p:cNvPr>
          <p:cNvSpPr/>
          <p:nvPr/>
        </p:nvSpPr>
        <p:spPr>
          <a:xfrm flipV="1">
            <a:off x="463183" y="6013125"/>
            <a:ext cx="7996101" cy="517071"/>
          </a:xfrm>
          <a:prstGeom prst="rect">
            <a:avLst/>
          </a:prstGeom>
          <a:solidFill>
            <a:schemeClr val="bg1"/>
          </a:solidFill>
          <a:ln w="285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FEE46FD-1537-F258-1E24-AB02F49F52CE}"/>
              </a:ext>
            </a:extLst>
          </p:cNvPr>
          <p:cNvSpPr txBox="1"/>
          <p:nvPr/>
        </p:nvSpPr>
        <p:spPr>
          <a:xfrm>
            <a:off x="788118" y="6121723"/>
            <a:ext cx="1173719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ko-KR" sz="1401" dirty="0"/>
              <a:t>1:1</a:t>
            </a:r>
            <a:r>
              <a:rPr kumimoji="1" lang="ko-KR" altLang="en-US" sz="1401" dirty="0"/>
              <a:t> 문의하기</a:t>
            </a:r>
          </a:p>
        </p:txBody>
      </p:sp>
      <p:sp>
        <p:nvSpPr>
          <p:cNvPr id="56" name="직사각형 55">
            <a:extLst>
              <a:ext uri="{FF2B5EF4-FFF2-40B4-BE49-F238E27FC236}">
                <a16:creationId xmlns:a16="http://schemas.microsoft.com/office/drawing/2014/main" id="{1338A34A-4802-6CC4-6265-28968E22B5B3}"/>
              </a:ext>
            </a:extLst>
          </p:cNvPr>
          <p:cNvSpPr/>
          <p:nvPr/>
        </p:nvSpPr>
        <p:spPr>
          <a:xfrm>
            <a:off x="9007390" y="5290342"/>
            <a:ext cx="3184610" cy="1567659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57" name="직사각형 56">
            <a:extLst>
              <a:ext uri="{FF2B5EF4-FFF2-40B4-BE49-F238E27FC236}">
                <a16:creationId xmlns:a16="http://schemas.microsoft.com/office/drawing/2014/main" id="{EAC4E985-E5FB-CA20-2E47-79FE4BBD221D}"/>
              </a:ext>
            </a:extLst>
          </p:cNvPr>
          <p:cNvSpPr/>
          <p:nvPr/>
        </p:nvSpPr>
        <p:spPr>
          <a:xfrm>
            <a:off x="9007388" y="5411310"/>
            <a:ext cx="3184613" cy="396108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MEMO</a:t>
            </a:r>
            <a:endParaRPr kumimoji="1" lang="ko-KR" altLang="en-US" sz="1401" b="1" dirty="0"/>
          </a:p>
        </p:txBody>
      </p:sp>
      <p:sp>
        <p:nvSpPr>
          <p:cNvPr id="115" name="직사각형 114">
            <a:extLst>
              <a:ext uri="{FF2B5EF4-FFF2-40B4-BE49-F238E27FC236}">
                <a16:creationId xmlns:a16="http://schemas.microsoft.com/office/drawing/2014/main" id="{76B57B3B-3677-B5DC-E9D6-BE2CB878310C}"/>
              </a:ext>
            </a:extLst>
          </p:cNvPr>
          <p:cNvSpPr/>
          <p:nvPr/>
        </p:nvSpPr>
        <p:spPr>
          <a:xfrm>
            <a:off x="9284343" y="465138"/>
            <a:ext cx="2705787" cy="35662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R" altLang="en-US" sz="1401" b="1" dirty="0" err="1"/>
              <a:t>화면명</a:t>
            </a:r>
            <a:r>
              <a:rPr kumimoji="1" lang="en-US" altLang="ko-KR" sz="1401" b="1" dirty="0"/>
              <a:t>:</a:t>
            </a:r>
            <a:r>
              <a:rPr kumimoji="1" lang="ko-KR" altLang="en-US" sz="1401" b="1" dirty="0"/>
              <a:t> </a:t>
            </a:r>
            <a:r>
              <a:rPr kumimoji="1" lang="ko-KR" altLang="en-US" sz="1401" b="1" dirty="0" err="1"/>
              <a:t>메뉴바</a:t>
            </a:r>
            <a:endParaRPr kumimoji="1" lang="ko-KR" altLang="en-US" sz="1401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DE66B2-349C-1B9A-4E6C-D7F5CCFCDADA}"/>
              </a:ext>
            </a:extLst>
          </p:cNvPr>
          <p:cNvSpPr txBox="1"/>
          <p:nvPr/>
        </p:nvSpPr>
        <p:spPr>
          <a:xfrm>
            <a:off x="3903529" y="2002833"/>
            <a:ext cx="543739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1401" dirty="0"/>
              <a:t>칼럼</a:t>
            </a:r>
            <a:endParaRPr kumimoji="1" lang="en-US" altLang="ko-KR" sz="1401" dirty="0"/>
          </a:p>
        </p:txBody>
      </p:sp>
      <p:sp>
        <p:nvSpPr>
          <p:cNvPr id="92" name="직사각형 91">
            <a:extLst>
              <a:ext uri="{FF2B5EF4-FFF2-40B4-BE49-F238E27FC236}">
                <a16:creationId xmlns:a16="http://schemas.microsoft.com/office/drawing/2014/main" id="{69432680-B292-BEC7-57FA-34F67EF02737}"/>
              </a:ext>
            </a:extLst>
          </p:cNvPr>
          <p:cNvSpPr/>
          <p:nvPr/>
        </p:nvSpPr>
        <p:spPr>
          <a:xfrm>
            <a:off x="9284343" y="884535"/>
            <a:ext cx="2705787" cy="63281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R" altLang="en-US" sz="1401" b="1" dirty="0"/>
              <a:t>위치</a:t>
            </a:r>
            <a:r>
              <a:rPr kumimoji="1" lang="en-US" altLang="ko-KR" sz="1401" b="1" dirty="0"/>
              <a:t>:</a:t>
            </a:r>
            <a:r>
              <a:rPr kumimoji="1" lang="ko-KR" altLang="en-US" sz="1401" b="1" dirty="0"/>
              <a:t> </a:t>
            </a:r>
            <a:r>
              <a:rPr kumimoji="1" lang="en-US" altLang="ko-KR" sz="1401" b="1" dirty="0"/>
              <a:t>IMPACT</a:t>
            </a:r>
            <a:r>
              <a:rPr kumimoji="1" lang="ko-KR" altLang="en-US" sz="1401" b="1" dirty="0"/>
              <a:t> 콘텐츠</a:t>
            </a:r>
            <a:endParaRPr kumimoji="1" lang="en-US" altLang="ko-KR" sz="1401" b="1" dirty="0"/>
          </a:p>
          <a:p>
            <a:pPr algn="ctr"/>
            <a:r>
              <a:rPr kumimoji="1" lang="en-US" altLang="ko-KR" sz="1401" b="1" dirty="0"/>
              <a:t>&gt;</a:t>
            </a:r>
            <a:r>
              <a:rPr kumimoji="1" lang="ko-KR" altLang="en-US" sz="1401" b="1" dirty="0"/>
              <a:t> 칼럼 </a:t>
            </a:r>
            <a:r>
              <a:rPr kumimoji="1" lang="en-US" altLang="ko-KR" sz="1401" b="1" dirty="0"/>
              <a:t>&gt;</a:t>
            </a:r>
            <a:r>
              <a:rPr kumimoji="1" lang="ko-KR" altLang="en-US" sz="1401" b="1" dirty="0"/>
              <a:t> 칼럼 페이지</a:t>
            </a: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709691CE-DB84-5098-700D-9C9F7AF8C1E0}"/>
              </a:ext>
            </a:extLst>
          </p:cNvPr>
          <p:cNvSpPr/>
          <p:nvPr/>
        </p:nvSpPr>
        <p:spPr>
          <a:xfrm>
            <a:off x="1263815" y="1196025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1</a:t>
            </a:r>
            <a:endParaRPr kumimoji="1" lang="ko-KR" altLang="en-US" sz="1401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9E156B2-4BE3-9C40-D4B9-4BA0405EC2EE}"/>
              </a:ext>
            </a:extLst>
          </p:cNvPr>
          <p:cNvSpPr txBox="1"/>
          <p:nvPr/>
        </p:nvSpPr>
        <p:spPr>
          <a:xfrm>
            <a:off x="1516875" y="1176514"/>
            <a:ext cx="543739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1401" b="1" dirty="0"/>
              <a:t>칼럼</a:t>
            </a:r>
          </a:p>
        </p:txBody>
      </p:sp>
      <p:cxnSp>
        <p:nvCxnSpPr>
          <p:cNvPr id="8" name="직선 연결선[R] 7">
            <a:extLst>
              <a:ext uri="{FF2B5EF4-FFF2-40B4-BE49-F238E27FC236}">
                <a16:creationId xmlns:a16="http://schemas.microsoft.com/office/drawing/2014/main" id="{4995B30F-FBD8-E48C-AB88-6F5CBD59E44F}"/>
              </a:ext>
            </a:extLst>
          </p:cNvPr>
          <p:cNvCxnSpPr>
            <a:cxnSpLocks/>
          </p:cNvCxnSpPr>
          <p:nvPr/>
        </p:nvCxnSpPr>
        <p:spPr>
          <a:xfrm>
            <a:off x="478971" y="1656447"/>
            <a:ext cx="798031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907964F3-EA5C-D646-3ED0-AF3CBD96D244}"/>
              </a:ext>
            </a:extLst>
          </p:cNvPr>
          <p:cNvSpPr/>
          <p:nvPr/>
        </p:nvSpPr>
        <p:spPr>
          <a:xfrm>
            <a:off x="3524489" y="1196025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2</a:t>
            </a:r>
            <a:endParaRPr kumimoji="1" lang="ko-KR" altLang="en-US" sz="1401" b="1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9C86914-897D-A062-AB53-E8E57C4BBE2C}"/>
              </a:ext>
            </a:extLst>
          </p:cNvPr>
          <p:cNvSpPr txBox="1"/>
          <p:nvPr/>
        </p:nvSpPr>
        <p:spPr>
          <a:xfrm>
            <a:off x="3777552" y="1176514"/>
            <a:ext cx="1162498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1401" dirty="0"/>
              <a:t>한 눈에 보기</a:t>
            </a: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3472091A-3020-15E9-ADB6-5E8F89A4A0D6}"/>
              </a:ext>
            </a:extLst>
          </p:cNvPr>
          <p:cNvSpPr/>
          <p:nvPr/>
        </p:nvSpPr>
        <p:spPr>
          <a:xfrm>
            <a:off x="9373913" y="1943347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1</a:t>
            </a:r>
            <a:endParaRPr kumimoji="1" lang="ko-KR" altLang="en-US" sz="1401" b="1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1C75B00-2AF0-871A-0860-BA1392BE20F2}"/>
              </a:ext>
            </a:extLst>
          </p:cNvPr>
          <p:cNvSpPr txBox="1"/>
          <p:nvPr/>
        </p:nvSpPr>
        <p:spPr>
          <a:xfrm>
            <a:off x="9625918" y="1915457"/>
            <a:ext cx="2022647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ko-KR" sz="1401" dirty="0"/>
              <a:t>(</a:t>
            </a:r>
            <a:r>
              <a:rPr kumimoji="1" lang="ko-KR" altLang="en-US" sz="1401" dirty="0"/>
              <a:t>칼럼 페이지 전환</a:t>
            </a:r>
            <a:r>
              <a:rPr kumimoji="1" lang="en-US" altLang="ko-KR" sz="1401" dirty="0"/>
              <a:t>)</a:t>
            </a:r>
            <a:endParaRPr kumimoji="1" lang="ko-KR" altLang="en-US" sz="1401" dirty="0"/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408A2FDF-A484-8165-DA61-522EB661A1F9}"/>
              </a:ext>
            </a:extLst>
          </p:cNvPr>
          <p:cNvSpPr/>
          <p:nvPr/>
        </p:nvSpPr>
        <p:spPr>
          <a:xfrm>
            <a:off x="9373913" y="2375146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2</a:t>
            </a:r>
            <a:endParaRPr kumimoji="1" lang="ko-KR" altLang="en-US" sz="1401" b="1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08BE828-8FB5-882F-96A4-680060D1865B}"/>
              </a:ext>
            </a:extLst>
          </p:cNvPr>
          <p:cNvSpPr txBox="1"/>
          <p:nvPr/>
        </p:nvSpPr>
        <p:spPr>
          <a:xfrm>
            <a:off x="9625912" y="2347258"/>
            <a:ext cx="2364217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ko-KR" sz="1401" dirty="0"/>
              <a:t>(</a:t>
            </a:r>
            <a:r>
              <a:rPr kumimoji="1" lang="ko-KR" altLang="en-US" sz="1401" dirty="0"/>
              <a:t>한 눈에 보기 페이지 전환</a:t>
            </a:r>
            <a:r>
              <a:rPr kumimoji="1" lang="en-US" altLang="ko-KR" sz="1401" dirty="0"/>
              <a:t>)</a:t>
            </a:r>
            <a:endParaRPr kumimoji="1" lang="ko-KR" altLang="en-US" sz="1401" dirty="0"/>
          </a:p>
        </p:txBody>
      </p: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C8536E74-79BA-C9CA-13D1-D1C2B82D0843}"/>
              </a:ext>
            </a:extLst>
          </p:cNvPr>
          <p:cNvSpPr/>
          <p:nvPr/>
        </p:nvSpPr>
        <p:spPr>
          <a:xfrm>
            <a:off x="9373913" y="2813847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3</a:t>
            </a:r>
            <a:endParaRPr kumimoji="1" lang="ko-KR" altLang="en-US" sz="1401" b="1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DDC075A-0413-1CD8-DE6E-DEC9FF9ADC69}"/>
              </a:ext>
            </a:extLst>
          </p:cNvPr>
          <p:cNvSpPr txBox="1"/>
          <p:nvPr/>
        </p:nvSpPr>
        <p:spPr>
          <a:xfrm>
            <a:off x="9625914" y="2785958"/>
            <a:ext cx="2705787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ko-KR" sz="1401" dirty="0"/>
              <a:t>(</a:t>
            </a:r>
            <a:r>
              <a:rPr kumimoji="1" lang="ko-KR" altLang="en-US" sz="1401" dirty="0"/>
              <a:t>게시글</a:t>
            </a:r>
            <a:r>
              <a:rPr kumimoji="1" lang="en-US" altLang="ko-KR" sz="1401" dirty="0"/>
              <a:t>)</a:t>
            </a:r>
          </a:p>
        </p:txBody>
      </p:sp>
      <p:sp>
        <p:nvSpPr>
          <p:cNvPr id="31" name="직사각형 30">
            <a:extLst>
              <a:ext uri="{FF2B5EF4-FFF2-40B4-BE49-F238E27FC236}">
                <a16:creationId xmlns:a16="http://schemas.microsoft.com/office/drawing/2014/main" id="{62C56E9E-8A4B-8F67-CE9B-5789672A4FDC}"/>
              </a:ext>
            </a:extLst>
          </p:cNvPr>
          <p:cNvSpPr/>
          <p:nvPr/>
        </p:nvSpPr>
        <p:spPr>
          <a:xfrm>
            <a:off x="9373913" y="3267244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4</a:t>
            </a:r>
            <a:endParaRPr kumimoji="1" lang="ko-KR" altLang="en-US" sz="1401" b="1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F74B8E6-D03A-5E6E-CB4D-0558A9257D7B}"/>
              </a:ext>
            </a:extLst>
          </p:cNvPr>
          <p:cNvSpPr txBox="1"/>
          <p:nvPr/>
        </p:nvSpPr>
        <p:spPr>
          <a:xfrm>
            <a:off x="9625912" y="3239356"/>
            <a:ext cx="2364217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ko-KR" sz="1401" dirty="0"/>
              <a:t>(</a:t>
            </a:r>
            <a:r>
              <a:rPr kumimoji="1" lang="ko-KR" altLang="en-US" sz="1401" dirty="0"/>
              <a:t>게시글</a:t>
            </a:r>
            <a:r>
              <a:rPr kumimoji="1" lang="en-US" altLang="ko-KR" sz="1401" dirty="0"/>
              <a:t>+</a:t>
            </a:r>
            <a:r>
              <a:rPr kumimoji="1" lang="ko-KR" altLang="en-US" sz="1401" dirty="0"/>
              <a:t>이미지</a:t>
            </a:r>
            <a:r>
              <a:rPr kumimoji="1" lang="en-US" altLang="ko-KR" sz="1401" dirty="0"/>
              <a:t>)</a:t>
            </a:r>
          </a:p>
        </p:txBody>
      </p: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64200850-958B-9776-7F94-9C64932764AC}"/>
              </a:ext>
            </a:extLst>
          </p:cNvPr>
          <p:cNvSpPr/>
          <p:nvPr/>
        </p:nvSpPr>
        <p:spPr>
          <a:xfrm>
            <a:off x="9373913" y="3699044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5</a:t>
            </a:r>
            <a:endParaRPr kumimoji="1" lang="ko-KR" altLang="en-US" sz="1401" b="1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4BF2B38-B22A-83FA-4372-A4E0699344C4}"/>
              </a:ext>
            </a:extLst>
          </p:cNvPr>
          <p:cNvSpPr txBox="1"/>
          <p:nvPr/>
        </p:nvSpPr>
        <p:spPr>
          <a:xfrm>
            <a:off x="9625918" y="3671156"/>
            <a:ext cx="2566087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ko-KR" sz="1401" dirty="0"/>
              <a:t>(</a:t>
            </a:r>
            <a:r>
              <a:rPr kumimoji="1" lang="ko-KR" altLang="en-US" sz="1401" dirty="0"/>
              <a:t>해당 과정 페이지 이동</a:t>
            </a:r>
            <a:r>
              <a:rPr kumimoji="1" lang="en-US" altLang="ko-KR" sz="1401" dirty="0"/>
              <a:t>)</a:t>
            </a:r>
          </a:p>
        </p:txBody>
      </p:sp>
      <p:sp>
        <p:nvSpPr>
          <p:cNvPr id="35" name="직사각형 34">
            <a:extLst>
              <a:ext uri="{FF2B5EF4-FFF2-40B4-BE49-F238E27FC236}">
                <a16:creationId xmlns:a16="http://schemas.microsoft.com/office/drawing/2014/main" id="{7B1BAB6F-9144-9419-1CBB-EC3688133C67}"/>
              </a:ext>
            </a:extLst>
          </p:cNvPr>
          <p:cNvSpPr/>
          <p:nvPr/>
        </p:nvSpPr>
        <p:spPr>
          <a:xfrm>
            <a:off x="9373913" y="4160047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6</a:t>
            </a:r>
            <a:endParaRPr kumimoji="1" lang="ko-KR" altLang="en-US" sz="1401" b="1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08A04CF-3170-714A-83EB-3F2DA5F82AD0}"/>
              </a:ext>
            </a:extLst>
          </p:cNvPr>
          <p:cNvSpPr txBox="1"/>
          <p:nvPr/>
        </p:nvSpPr>
        <p:spPr>
          <a:xfrm>
            <a:off x="9625914" y="4132159"/>
            <a:ext cx="2705787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ko-KR" sz="1401" dirty="0"/>
              <a:t>(</a:t>
            </a:r>
            <a:r>
              <a:rPr kumimoji="1" lang="ko-KR" altLang="en-US" sz="1401" dirty="0"/>
              <a:t>다음 칼럼 페이지 이동</a:t>
            </a:r>
            <a:r>
              <a:rPr kumimoji="1" lang="en-US" altLang="ko-KR" sz="1401" dirty="0"/>
              <a:t>)</a:t>
            </a:r>
            <a:endParaRPr kumimoji="1" lang="ko-KR" altLang="en-US" sz="1401" dirty="0"/>
          </a:p>
        </p:txBody>
      </p:sp>
      <p:sp>
        <p:nvSpPr>
          <p:cNvPr id="37" name="직사각형 36">
            <a:extLst>
              <a:ext uri="{FF2B5EF4-FFF2-40B4-BE49-F238E27FC236}">
                <a16:creationId xmlns:a16="http://schemas.microsoft.com/office/drawing/2014/main" id="{17B72057-3D80-EEFB-E5E8-9F47B9CAD94A}"/>
              </a:ext>
            </a:extLst>
          </p:cNvPr>
          <p:cNvSpPr/>
          <p:nvPr/>
        </p:nvSpPr>
        <p:spPr>
          <a:xfrm>
            <a:off x="9373913" y="4623510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7</a:t>
            </a:r>
            <a:endParaRPr kumimoji="1" lang="ko-KR" altLang="en-US" sz="1401" b="1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D01BF53-DEE5-9525-00F4-F35837B1C8EB}"/>
              </a:ext>
            </a:extLst>
          </p:cNvPr>
          <p:cNvSpPr txBox="1"/>
          <p:nvPr/>
        </p:nvSpPr>
        <p:spPr>
          <a:xfrm>
            <a:off x="9625914" y="4595622"/>
            <a:ext cx="2705787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ko-KR" sz="1401" dirty="0"/>
              <a:t>(</a:t>
            </a:r>
            <a:r>
              <a:rPr kumimoji="1" lang="ko-KR" altLang="en-US" sz="1401" dirty="0"/>
              <a:t>이전 칼럼 페이지 이동</a:t>
            </a:r>
            <a:r>
              <a:rPr kumimoji="1" lang="en-US" altLang="ko-KR" sz="1401" dirty="0"/>
              <a:t>)</a:t>
            </a:r>
          </a:p>
        </p:txBody>
      </p:sp>
      <p:sp>
        <p:nvSpPr>
          <p:cNvPr id="39" name="직사각형 38">
            <a:extLst>
              <a:ext uri="{FF2B5EF4-FFF2-40B4-BE49-F238E27FC236}">
                <a16:creationId xmlns:a16="http://schemas.microsoft.com/office/drawing/2014/main" id="{BAEEF69F-726A-25C9-8E35-6E23056A4EFC}"/>
              </a:ext>
            </a:extLst>
          </p:cNvPr>
          <p:cNvSpPr/>
          <p:nvPr/>
        </p:nvSpPr>
        <p:spPr>
          <a:xfrm>
            <a:off x="494761" y="5228651"/>
            <a:ext cx="7964523" cy="5672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40" name="직사각형 39">
            <a:extLst>
              <a:ext uri="{FF2B5EF4-FFF2-40B4-BE49-F238E27FC236}">
                <a16:creationId xmlns:a16="http://schemas.microsoft.com/office/drawing/2014/main" id="{C24FC9DD-CD3E-50F7-405E-2B8FE52C7BE4}"/>
              </a:ext>
            </a:extLst>
          </p:cNvPr>
          <p:cNvSpPr/>
          <p:nvPr/>
        </p:nvSpPr>
        <p:spPr>
          <a:xfrm>
            <a:off x="2470100" y="5102647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6</a:t>
            </a:r>
            <a:endParaRPr kumimoji="1" lang="ko-KR" altLang="en-US" sz="1401" b="1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9D3C4BF-4368-43C5-A0A7-631CCF6548F7}"/>
              </a:ext>
            </a:extLst>
          </p:cNvPr>
          <p:cNvSpPr txBox="1"/>
          <p:nvPr/>
        </p:nvSpPr>
        <p:spPr>
          <a:xfrm>
            <a:off x="1902641" y="5376638"/>
            <a:ext cx="1342034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1401" dirty="0"/>
              <a:t>다음 칼럼 보기</a:t>
            </a:r>
            <a:endParaRPr kumimoji="1" lang="en-US" altLang="ko-KR" sz="1401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CCCC7FD-FAC2-6802-D91E-561A6D05AAC3}"/>
              </a:ext>
            </a:extLst>
          </p:cNvPr>
          <p:cNvSpPr txBox="1"/>
          <p:nvPr/>
        </p:nvSpPr>
        <p:spPr>
          <a:xfrm>
            <a:off x="5774693" y="5376638"/>
            <a:ext cx="1342034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1401" dirty="0"/>
              <a:t>이전 칼럼 보기</a:t>
            </a:r>
            <a:endParaRPr kumimoji="1" lang="en-US" altLang="ko-KR" sz="1401" dirty="0"/>
          </a:p>
        </p:txBody>
      </p:sp>
      <p:cxnSp>
        <p:nvCxnSpPr>
          <p:cNvPr id="44" name="직선 연결선[R] 43">
            <a:extLst>
              <a:ext uri="{FF2B5EF4-FFF2-40B4-BE49-F238E27FC236}">
                <a16:creationId xmlns:a16="http://schemas.microsoft.com/office/drawing/2014/main" id="{2E4741A4-42E0-970F-3030-E4B164972308}"/>
              </a:ext>
            </a:extLst>
          </p:cNvPr>
          <p:cNvCxnSpPr>
            <a:stCxn id="39" idx="0"/>
            <a:endCxn id="39" idx="2"/>
          </p:cNvCxnSpPr>
          <p:nvPr/>
        </p:nvCxnSpPr>
        <p:spPr>
          <a:xfrm>
            <a:off x="4477022" y="5228651"/>
            <a:ext cx="0" cy="5672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" name="직사각형 44">
            <a:extLst>
              <a:ext uri="{FF2B5EF4-FFF2-40B4-BE49-F238E27FC236}">
                <a16:creationId xmlns:a16="http://schemas.microsoft.com/office/drawing/2014/main" id="{5F6147D8-B931-1BCE-991C-278C8EA7F5F7}"/>
              </a:ext>
            </a:extLst>
          </p:cNvPr>
          <p:cNvSpPr/>
          <p:nvPr/>
        </p:nvSpPr>
        <p:spPr>
          <a:xfrm>
            <a:off x="2955698" y="3636183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4</a:t>
            </a:r>
            <a:endParaRPr kumimoji="1" lang="ko-KR" altLang="en-US" sz="1401" b="1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A2C24390-9E2B-791A-5016-75F5B5E4EAD1}"/>
              </a:ext>
            </a:extLst>
          </p:cNvPr>
          <p:cNvSpPr txBox="1"/>
          <p:nvPr/>
        </p:nvSpPr>
        <p:spPr>
          <a:xfrm>
            <a:off x="3207697" y="3607584"/>
            <a:ext cx="1741182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1401" dirty="0"/>
              <a:t>칼럼 연관 과정 소개</a:t>
            </a:r>
            <a:endParaRPr kumimoji="1" lang="en-US" altLang="ko-KR" sz="1401" dirty="0"/>
          </a:p>
        </p:txBody>
      </p:sp>
      <p:sp>
        <p:nvSpPr>
          <p:cNvPr id="47" name="직사각형 46">
            <a:extLst>
              <a:ext uri="{FF2B5EF4-FFF2-40B4-BE49-F238E27FC236}">
                <a16:creationId xmlns:a16="http://schemas.microsoft.com/office/drawing/2014/main" id="{739C4BD7-EF5D-7A66-CE9D-BDBC01477B38}"/>
              </a:ext>
            </a:extLst>
          </p:cNvPr>
          <p:cNvSpPr/>
          <p:nvPr/>
        </p:nvSpPr>
        <p:spPr>
          <a:xfrm>
            <a:off x="3782271" y="4129065"/>
            <a:ext cx="587999" cy="51675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cxnSp>
        <p:nvCxnSpPr>
          <p:cNvPr id="49" name="직선 연결선[R] 48">
            <a:extLst>
              <a:ext uri="{FF2B5EF4-FFF2-40B4-BE49-F238E27FC236}">
                <a16:creationId xmlns:a16="http://schemas.microsoft.com/office/drawing/2014/main" id="{5E2999A6-8043-2D6E-A72E-262ADD203453}"/>
              </a:ext>
            </a:extLst>
          </p:cNvPr>
          <p:cNvCxnSpPr>
            <a:cxnSpLocks/>
          </p:cNvCxnSpPr>
          <p:nvPr/>
        </p:nvCxnSpPr>
        <p:spPr>
          <a:xfrm>
            <a:off x="3781425" y="4135790"/>
            <a:ext cx="588843" cy="50619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직선 연결선[R] 49">
            <a:extLst>
              <a:ext uri="{FF2B5EF4-FFF2-40B4-BE49-F238E27FC236}">
                <a16:creationId xmlns:a16="http://schemas.microsoft.com/office/drawing/2014/main" id="{2FF8C1F2-D99D-8CB9-AF30-E4A975AE5B8A}"/>
              </a:ext>
            </a:extLst>
          </p:cNvPr>
          <p:cNvCxnSpPr>
            <a:cxnSpLocks/>
          </p:cNvCxnSpPr>
          <p:nvPr/>
        </p:nvCxnSpPr>
        <p:spPr>
          <a:xfrm flipH="1">
            <a:off x="3781429" y="4135786"/>
            <a:ext cx="588841" cy="51002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7" name="직사각형 66">
            <a:extLst>
              <a:ext uri="{FF2B5EF4-FFF2-40B4-BE49-F238E27FC236}">
                <a16:creationId xmlns:a16="http://schemas.microsoft.com/office/drawing/2014/main" id="{3F233091-4DF9-2DBA-D148-7887D3E9C86F}"/>
              </a:ext>
            </a:extLst>
          </p:cNvPr>
          <p:cNvSpPr/>
          <p:nvPr/>
        </p:nvSpPr>
        <p:spPr>
          <a:xfrm>
            <a:off x="3570001" y="4255412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5</a:t>
            </a:r>
            <a:endParaRPr kumimoji="1" lang="ko-KR" altLang="en-US" sz="1401" b="1" dirty="0"/>
          </a:p>
        </p:txBody>
      </p:sp>
      <p:sp>
        <p:nvSpPr>
          <p:cNvPr id="70" name="직사각형 69">
            <a:extLst>
              <a:ext uri="{FF2B5EF4-FFF2-40B4-BE49-F238E27FC236}">
                <a16:creationId xmlns:a16="http://schemas.microsoft.com/office/drawing/2014/main" id="{FDCCB7A2-758F-D30C-EBB3-F57C1DBB629A}"/>
              </a:ext>
            </a:extLst>
          </p:cNvPr>
          <p:cNvSpPr/>
          <p:nvPr/>
        </p:nvSpPr>
        <p:spPr>
          <a:xfrm>
            <a:off x="6342151" y="5044931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7</a:t>
            </a:r>
            <a:endParaRPr kumimoji="1" lang="ko-KR" altLang="en-US" sz="1401" b="1" dirty="0"/>
          </a:p>
        </p:txBody>
      </p:sp>
      <p:sp>
        <p:nvSpPr>
          <p:cNvPr id="43" name="직사각형 42">
            <a:extLst>
              <a:ext uri="{FF2B5EF4-FFF2-40B4-BE49-F238E27FC236}">
                <a16:creationId xmlns:a16="http://schemas.microsoft.com/office/drawing/2014/main" id="{1931498D-438E-D596-559F-49B6CF0DA398}"/>
              </a:ext>
            </a:extLst>
          </p:cNvPr>
          <p:cNvSpPr/>
          <p:nvPr/>
        </p:nvSpPr>
        <p:spPr>
          <a:xfrm>
            <a:off x="5554126" y="933701"/>
            <a:ext cx="1121230" cy="24627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52" name="직사각형 51">
            <a:extLst>
              <a:ext uri="{FF2B5EF4-FFF2-40B4-BE49-F238E27FC236}">
                <a16:creationId xmlns:a16="http://schemas.microsoft.com/office/drawing/2014/main" id="{CE8DBB1B-0718-2125-963D-B098AAA1C4B8}"/>
              </a:ext>
            </a:extLst>
          </p:cNvPr>
          <p:cNvSpPr/>
          <p:nvPr/>
        </p:nvSpPr>
        <p:spPr>
          <a:xfrm>
            <a:off x="5554126" y="1174774"/>
            <a:ext cx="1121230" cy="24627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53" name="직사각형 52">
            <a:extLst>
              <a:ext uri="{FF2B5EF4-FFF2-40B4-BE49-F238E27FC236}">
                <a16:creationId xmlns:a16="http://schemas.microsoft.com/office/drawing/2014/main" id="{4D605F4E-C4A5-3024-778F-A53DD39ABCDC}"/>
              </a:ext>
            </a:extLst>
          </p:cNvPr>
          <p:cNvSpPr/>
          <p:nvPr/>
        </p:nvSpPr>
        <p:spPr>
          <a:xfrm>
            <a:off x="5554126" y="1415374"/>
            <a:ext cx="1121230" cy="24627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C3B244D4-560D-9D43-9EA8-16383B36F296}"/>
              </a:ext>
            </a:extLst>
          </p:cNvPr>
          <p:cNvSpPr txBox="1"/>
          <p:nvPr/>
        </p:nvSpPr>
        <p:spPr>
          <a:xfrm>
            <a:off x="5830045" y="881780"/>
            <a:ext cx="569387" cy="7950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1900"/>
              </a:lnSpc>
            </a:pPr>
            <a:r>
              <a:rPr kumimoji="1" lang="ko-KR" altLang="en-US" sz="1001" b="1" dirty="0"/>
              <a:t>블로그</a:t>
            </a:r>
            <a:endParaRPr kumimoji="1" lang="en-US" altLang="ko-KR" sz="1001" b="1" dirty="0"/>
          </a:p>
          <a:p>
            <a:pPr algn="ctr">
              <a:lnSpc>
                <a:spcPts val="1900"/>
              </a:lnSpc>
            </a:pPr>
            <a:r>
              <a:rPr kumimoji="1" lang="ko-KR" altLang="en-US" sz="1001" dirty="0"/>
              <a:t>유튜브</a:t>
            </a:r>
            <a:endParaRPr kumimoji="1" lang="en-US" altLang="ko-KR" sz="1001" dirty="0"/>
          </a:p>
          <a:p>
            <a:pPr algn="ctr">
              <a:lnSpc>
                <a:spcPts val="1900"/>
              </a:lnSpc>
            </a:pPr>
            <a:r>
              <a:rPr kumimoji="1" lang="ko-KR" altLang="en-US" sz="1001" dirty="0"/>
              <a:t>레터</a:t>
            </a:r>
          </a:p>
        </p:txBody>
      </p:sp>
    </p:spTree>
    <p:extLst>
      <p:ext uri="{BB962C8B-B14F-4D97-AF65-F5344CB8AC3E}">
        <p14:creationId xmlns:p14="http://schemas.microsoft.com/office/powerpoint/2010/main" val="6044980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33AE2D-C0B9-DCA9-65D2-1E4F3AE3A9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>
            <a:extLst>
              <a:ext uri="{FF2B5EF4-FFF2-40B4-BE49-F238E27FC236}">
                <a16:creationId xmlns:a16="http://schemas.microsoft.com/office/drawing/2014/main" id="{C4A578BC-186E-B40F-DF21-FD3278B3DD69}"/>
              </a:ext>
            </a:extLst>
          </p:cNvPr>
          <p:cNvSpPr/>
          <p:nvPr/>
        </p:nvSpPr>
        <p:spPr>
          <a:xfrm>
            <a:off x="8991601" y="1"/>
            <a:ext cx="32004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6B6B7F81-861F-A987-C438-EB4695365F0D}"/>
              </a:ext>
            </a:extLst>
          </p:cNvPr>
          <p:cNvSpPr/>
          <p:nvPr/>
        </p:nvSpPr>
        <p:spPr>
          <a:xfrm>
            <a:off x="478972" y="469573"/>
            <a:ext cx="7996101" cy="5337842"/>
          </a:xfrm>
          <a:prstGeom prst="rect">
            <a:avLst/>
          </a:prstGeom>
          <a:solidFill>
            <a:schemeClr val="bg1"/>
          </a:solidFill>
          <a:ln w="285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2472B0A9-3448-59B8-D513-3CDE5F90899C}"/>
              </a:ext>
            </a:extLst>
          </p:cNvPr>
          <p:cNvSpPr/>
          <p:nvPr/>
        </p:nvSpPr>
        <p:spPr>
          <a:xfrm>
            <a:off x="478971" y="469572"/>
            <a:ext cx="7996101" cy="517072"/>
          </a:xfrm>
          <a:prstGeom prst="rect">
            <a:avLst/>
          </a:prstGeom>
          <a:solidFill>
            <a:schemeClr val="bg1"/>
          </a:solidFill>
          <a:ln w="19050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29D0FD4-A6FD-2CDB-45B6-A4B4271384C5}"/>
              </a:ext>
            </a:extLst>
          </p:cNvPr>
          <p:cNvSpPr txBox="1"/>
          <p:nvPr/>
        </p:nvSpPr>
        <p:spPr>
          <a:xfrm>
            <a:off x="2237841" y="574219"/>
            <a:ext cx="5431808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ko-KR" sz="1401" dirty="0"/>
              <a:t>IMPACT</a:t>
            </a:r>
            <a:r>
              <a:rPr kumimoji="1" lang="ko-KR" altLang="en-US" sz="1401" dirty="0"/>
              <a:t> 코칭  </a:t>
            </a:r>
            <a:r>
              <a:rPr kumimoji="1" lang="en-US" altLang="ko-KR" sz="1401" dirty="0"/>
              <a:t> </a:t>
            </a:r>
            <a:r>
              <a:rPr kumimoji="1" lang="ko-KR" altLang="en-US" sz="1401" dirty="0"/>
              <a:t> 코치 양성 </a:t>
            </a:r>
            <a:r>
              <a:rPr kumimoji="1" lang="en-US" altLang="ko-KR" sz="1401" dirty="0"/>
              <a:t>  </a:t>
            </a:r>
            <a:r>
              <a:rPr kumimoji="1" lang="ko-KR" altLang="en-US" sz="1401" dirty="0"/>
              <a:t> </a:t>
            </a:r>
            <a:r>
              <a:rPr kumimoji="1" lang="en-US" altLang="ko-KR" sz="1401" dirty="0"/>
              <a:t>IMPCAT </a:t>
            </a:r>
            <a:r>
              <a:rPr kumimoji="1" lang="ko-KR" altLang="en-US" sz="1401" dirty="0"/>
              <a:t>교육</a:t>
            </a:r>
            <a:r>
              <a:rPr kumimoji="1" lang="en-US" altLang="ko-KR" sz="1401" dirty="0"/>
              <a:t>    </a:t>
            </a:r>
            <a:r>
              <a:rPr kumimoji="1" lang="en-US" altLang="ko-KR" sz="1401" b="1" dirty="0"/>
              <a:t>IMPACT </a:t>
            </a:r>
            <a:r>
              <a:rPr kumimoji="1" lang="ko-KR" altLang="en-US" sz="1401" b="1" dirty="0"/>
              <a:t>콘텐츠</a:t>
            </a:r>
            <a:r>
              <a:rPr kumimoji="1" lang="en-US" altLang="ko-KR" sz="1401" b="1" dirty="0"/>
              <a:t>   </a:t>
            </a:r>
            <a:r>
              <a:rPr kumimoji="1" lang="ko-KR" altLang="en-US" sz="1401" b="1" dirty="0"/>
              <a:t> </a:t>
            </a:r>
            <a:r>
              <a:rPr kumimoji="1" lang="ko-KR" altLang="en-US" sz="1401" dirty="0"/>
              <a:t>회사 소개</a:t>
            </a:r>
          </a:p>
        </p:txBody>
      </p:sp>
      <p:pic>
        <p:nvPicPr>
          <p:cNvPr id="16" name="그림 15">
            <a:extLst>
              <a:ext uri="{FF2B5EF4-FFF2-40B4-BE49-F238E27FC236}">
                <a16:creationId xmlns:a16="http://schemas.microsoft.com/office/drawing/2014/main" id="{E1DFC836-7D97-68D0-14AD-FE612FF036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061" y="521282"/>
            <a:ext cx="413657" cy="413657"/>
          </a:xfrm>
          <a:prstGeom prst="rect">
            <a:avLst/>
          </a:prstGeom>
        </p:spPr>
      </p:pic>
      <p:sp>
        <p:nvSpPr>
          <p:cNvPr id="48" name="직사각형 47">
            <a:extLst>
              <a:ext uri="{FF2B5EF4-FFF2-40B4-BE49-F238E27FC236}">
                <a16:creationId xmlns:a16="http://schemas.microsoft.com/office/drawing/2014/main" id="{4DD599A9-A677-2FB3-2FA1-84882720EBDE}"/>
              </a:ext>
            </a:extLst>
          </p:cNvPr>
          <p:cNvSpPr/>
          <p:nvPr/>
        </p:nvSpPr>
        <p:spPr>
          <a:xfrm flipV="1">
            <a:off x="463183" y="6013125"/>
            <a:ext cx="7996101" cy="517071"/>
          </a:xfrm>
          <a:prstGeom prst="rect">
            <a:avLst/>
          </a:prstGeom>
          <a:solidFill>
            <a:schemeClr val="bg1"/>
          </a:solidFill>
          <a:ln w="285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FD58BD6C-7388-6D6B-18ED-DB1E93EADF40}"/>
              </a:ext>
            </a:extLst>
          </p:cNvPr>
          <p:cNvSpPr txBox="1"/>
          <p:nvPr/>
        </p:nvSpPr>
        <p:spPr>
          <a:xfrm>
            <a:off x="788118" y="6121723"/>
            <a:ext cx="1173719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ko-KR" sz="1401" dirty="0"/>
              <a:t>1:1</a:t>
            </a:r>
            <a:r>
              <a:rPr kumimoji="1" lang="ko-KR" altLang="en-US" sz="1401" dirty="0"/>
              <a:t> 문의하기</a:t>
            </a:r>
          </a:p>
        </p:txBody>
      </p:sp>
      <p:sp>
        <p:nvSpPr>
          <p:cNvPr id="115" name="직사각형 114">
            <a:extLst>
              <a:ext uri="{FF2B5EF4-FFF2-40B4-BE49-F238E27FC236}">
                <a16:creationId xmlns:a16="http://schemas.microsoft.com/office/drawing/2014/main" id="{317D501E-40FC-1845-AAA0-2017082D1BAA}"/>
              </a:ext>
            </a:extLst>
          </p:cNvPr>
          <p:cNvSpPr/>
          <p:nvPr/>
        </p:nvSpPr>
        <p:spPr>
          <a:xfrm>
            <a:off x="9284343" y="465138"/>
            <a:ext cx="2705787" cy="35662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R" altLang="en-US" sz="1401" b="1" dirty="0" err="1"/>
              <a:t>화면명</a:t>
            </a:r>
            <a:r>
              <a:rPr kumimoji="1" lang="en-US" altLang="ko-KR" sz="1401" b="1" dirty="0"/>
              <a:t>:</a:t>
            </a:r>
            <a:r>
              <a:rPr kumimoji="1" lang="ko-KR" altLang="en-US" sz="1401" b="1" dirty="0"/>
              <a:t> </a:t>
            </a:r>
            <a:r>
              <a:rPr kumimoji="1" lang="ko-KR" altLang="en-US" sz="1401" b="1" dirty="0" err="1"/>
              <a:t>메뉴바</a:t>
            </a:r>
            <a:endParaRPr kumimoji="1" lang="ko-KR" altLang="en-US" sz="1401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81B00F5-FD6D-7D2D-86F1-298C0F8F8CA7}"/>
              </a:ext>
            </a:extLst>
          </p:cNvPr>
          <p:cNvSpPr txBox="1"/>
          <p:nvPr/>
        </p:nvSpPr>
        <p:spPr>
          <a:xfrm>
            <a:off x="1779645" y="2227333"/>
            <a:ext cx="543739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1401" dirty="0"/>
              <a:t>코칭</a:t>
            </a:r>
            <a:endParaRPr kumimoji="1" lang="en-US" altLang="ko-KR" sz="1401" dirty="0"/>
          </a:p>
        </p:txBody>
      </p:sp>
      <p:sp>
        <p:nvSpPr>
          <p:cNvPr id="110" name="직사각형 109">
            <a:extLst>
              <a:ext uri="{FF2B5EF4-FFF2-40B4-BE49-F238E27FC236}">
                <a16:creationId xmlns:a16="http://schemas.microsoft.com/office/drawing/2014/main" id="{F53A6017-1519-34C6-473D-8F887AAA83FB}"/>
              </a:ext>
            </a:extLst>
          </p:cNvPr>
          <p:cNvSpPr/>
          <p:nvPr/>
        </p:nvSpPr>
        <p:spPr>
          <a:xfrm>
            <a:off x="494761" y="5228651"/>
            <a:ext cx="7964523" cy="5672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11" name="직사각형 110">
            <a:extLst>
              <a:ext uri="{FF2B5EF4-FFF2-40B4-BE49-F238E27FC236}">
                <a16:creationId xmlns:a16="http://schemas.microsoft.com/office/drawing/2014/main" id="{8A1413C3-6934-E384-5EBF-44B38AFF1AF5}"/>
              </a:ext>
            </a:extLst>
          </p:cNvPr>
          <p:cNvSpPr/>
          <p:nvPr/>
        </p:nvSpPr>
        <p:spPr>
          <a:xfrm>
            <a:off x="1454428" y="5390906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7</a:t>
            </a:r>
            <a:endParaRPr kumimoji="1" lang="ko-KR" altLang="en-US" sz="1401" b="1" dirty="0"/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9002070C-47EA-E3A1-9726-B5992113B945}"/>
              </a:ext>
            </a:extLst>
          </p:cNvPr>
          <p:cNvSpPr txBox="1"/>
          <p:nvPr/>
        </p:nvSpPr>
        <p:spPr>
          <a:xfrm>
            <a:off x="1779650" y="5376638"/>
            <a:ext cx="2100255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1401" dirty="0"/>
              <a:t>네이버 블로그 바로 가기</a:t>
            </a:r>
            <a:endParaRPr kumimoji="1" lang="en-US" altLang="ko-KR" sz="1401" dirty="0"/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C5FA4B3E-DCAF-FD46-DBD9-B1B93E19FB96}"/>
              </a:ext>
            </a:extLst>
          </p:cNvPr>
          <p:cNvSpPr/>
          <p:nvPr/>
        </p:nvSpPr>
        <p:spPr>
          <a:xfrm>
            <a:off x="1580428" y="1872477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5</a:t>
            </a:r>
            <a:endParaRPr kumimoji="1" lang="ko-KR" altLang="en-US" sz="1401" b="1" dirty="0"/>
          </a:p>
        </p:txBody>
      </p:sp>
      <p:sp>
        <p:nvSpPr>
          <p:cNvPr id="17" name="1/2 액자 16">
            <a:extLst>
              <a:ext uri="{FF2B5EF4-FFF2-40B4-BE49-F238E27FC236}">
                <a16:creationId xmlns:a16="http://schemas.microsoft.com/office/drawing/2014/main" id="{3FF2280A-6D77-0D19-602B-84A967430AD5}"/>
              </a:ext>
            </a:extLst>
          </p:cNvPr>
          <p:cNvSpPr/>
          <p:nvPr/>
        </p:nvSpPr>
        <p:spPr>
          <a:xfrm rot="8100000">
            <a:off x="6967258" y="3142845"/>
            <a:ext cx="445979" cy="445979"/>
          </a:xfrm>
          <a:prstGeom prst="halfFrame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>
              <a:solidFill>
                <a:schemeClr val="tx1"/>
              </a:solidFill>
            </a:endParaRPr>
          </a:p>
        </p:txBody>
      </p:sp>
      <p:sp>
        <p:nvSpPr>
          <p:cNvPr id="43" name="1/2 액자 42">
            <a:extLst>
              <a:ext uri="{FF2B5EF4-FFF2-40B4-BE49-F238E27FC236}">
                <a16:creationId xmlns:a16="http://schemas.microsoft.com/office/drawing/2014/main" id="{4309B036-5842-C8EA-732E-8A8A688FA7A0}"/>
              </a:ext>
            </a:extLst>
          </p:cNvPr>
          <p:cNvSpPr/>
          <p:nvPr/>
        </p:nvSpPr>
        <p:spPr>
          <a:xfrm rot="18900000">
            <a:off x="1357692" y="3142845"/>
            <a:ext cx="445979" cy="445979"/>
          </a:xfrm>
          <a:prstGeom prst="halfFrame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>
              <a:solidFill>
                <a:schemeClr val="tx1"/>
              </a:solidFill>
            </a:endParaRPr>
          </a:p>
        </p:txBody>
      </p:sp>
      <p:sp>
        <p:nvSpPr>
          <p:cNvPr id="44" name="직사각형 43">
            <a:extLst>
              <a:ext uri="{FF2B5EF4-FFF2-40B4-BE49-F238E27FC236}">
                <a16:creationId xmlns:a16="http://schemas.microsoft.com/office/drawing/2014/main" id="{09B6ADF6-24EF-CDA8-0C79-FEDE9370B99B}"/>
              </a:ext>
            </a:extLst>
          </p:cNvPr>
          <p:cNvSpPr/>
          <p:nvPr/>
        </p:nvSpPr>
        <p:spPr>
          <a:xfrm>
            <a:off x="3383358" y="2123865"/>
            <a:ext cx="587999" cy="51675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cxnSp>
        <p:nvCxnSpPr>
          <p:cNvPr id="45" name="직선 연결선[R] 44">
            <a:extLst>
              <a:ext uri="{FF2B5EF4-FFF2-40B4-BE49-F238E27FC236}">
                <a16:creationId xmlns:a16="http://schemas.microsoft.com/office/drawing/2014/main" id="{4272641D-1EBB-1117-FD45-CDACCAF66ADF}"/>
              </a:ext>
            </a:extLst>
          </p:cNvPr>
          <p:cNvCxnSpPr>
            <a:cxnSpLocks/>
          </p:cNvCxnSpPr>
          <p:nvPr/>
        </p:nvCxnSpPr>
        <p:spPr>
          <a:xfrm>
            <a:off x="3382510" y="2130590"/>
            <a:ext cx="588843" cy="50619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직선 연결선[R] 45">
            <a:extLst>
              <a:ext uri="{FF2B5EF4-FFF2-40B4-BE49-F238E27FC236}">
                <a16:creationId xmlns:a16="http://schemas.microsoft.com/office/drawing/2014/main" id="{EC0285B2-27E6-3979-36D3-D42B25847943}"/>
              </a:ext>
            </a:extLst>
          </p:cNvPr>
          <p:cNvCxnSpPr>
            <a:cxnSpLocks/>
          </p:cNvCxnSpPr>
          <p:nvPr/>
        </p:nvCxnSpPr>
        <p:spPr>
          <a:xfrm flipH="1">
            <a:off x="3382517" y="2130586"/>
            <a:ext cx="588841" cy="51002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2" name="직사각형 131">
            <a:extLst>
              <a:ext uri="{FF2B5EF4-FFF2-40B4-BE49-F238E27FC236}">
                <a16:creationId xmlns:a16="http://schemas.microsoft.com/office/drawing/2014/main" id="{34EFD0E1-4A9C-78CB-9365-F4AAF60AB353}"/>
              </a:ext>
            </a:extLst>
          </p:cNvPr>
          <p:cNvSpPr/>
          <p:nvPr/>
        </p:nvSpPr>
        <p:spPr>
          <a:xfrm>
            <a:off x="4233364" y="2121826"/>
            <a:ext cx="587999" cy="5187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cxnSp>
        <p:nvCxnSpPr>
          <p:cNvPr id="133" name="직선 연결선[R] 132">
            <a:extLst>
              <a:ext uri="{FF2B5EF4-FFF2-40B4-BE49-F238E27FC236}">
                <a16:creationId xmlns:a16="http://schemas.microsoft.com/office/drawing/2014/main" id="{C24B0BEE-CA08-F6FC-D9D1-9A2D4B5071AA}"/>
              </a:ext>
            </a:extLst>
          </p:cNvPr>
          <p:cNvCxnSpPr>
            <a:cxnSpLocks/>
          </p:cNvCxnSpPr>
          <p:nvPr/>
        </p:nvCxnSpPr>
        <p:spPr>
          <a:xfrm>
            <a:off x="4232518" y="2130590"/>
            <a:ext cx="588843" cy="50619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4" name="직선 연결선[R] 133">
            <a:extLst>
              <a:ext uri="{FF2B5EF4-FFF2-40B4-BE49-F238E27FC236}">
                <a16:creationId xmlns:a16="http://schemas.microsoft.com/office/drawing/2014/main" id="{665EB2C0-2EB3-BBDA-0744-81549B3DBEF9}"/>
              </a:ext>
            </a:extLst>
          </p:cNvPr>
          <p:cNvCxnSpPr>
            <a:cxnSpLocks/>
          </p:cNvCxnSpPr>
          <p:nvPr/>
        </p:nvCxnSpPr>
        <p:spPr>
          <a:xfrm flipH="1">
            <a:off x="4232522" y="2130586"/>
            <a:ext cx="588841" cy="51002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3" name="직사각형 142">
            <a:extLst>
              <a:ext uri="{FF2B5EF4-FFF2-40B4-BE49-F238E27FC236}">
                <a16:creationId xmlns:a16="http://schemas.microsoft.com/office/drawing/2014/main" id="{10925F7F-018D-0835-DC20-64CE6B3AB63F}"/>
              </a:ext>
            </a:extLst>
          </p:cNvPr>
          <p:cNvSpPr/>
          <p:nvPr/>
        </p:nvSpPr>
        <p:spPr>
          <a:xfrm>
            <a:off x="5083370" y="2121826"/>
            <a:ext cx="587999" cy="5187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cxnSp>
        <p:nvCxnSpPr>
          <p:cNvPr id="144" name="직선 연결선[R] 143">
            <a:extLst>
              <a:ext uri="{FF2B5EF4-FFF2-40B4-BE49-F238E27FC236}">
                <a16:creationId xmlns:a16="http://schemas.microsoft.com/office/drawing/2014/main" id="{F614D34D-CCDD-328F-DA27-AFEDD9F0AF58}"/>
              </a:ext>
            </a:extLst>
          </p:cNvPr>
          <p:cNvCxnSpPr>
            <a:cxnSpLocks/>
          </p:cNvCxnSpPr>
          <p:nvPr/>
        </p:nvCxnSpPr>
        <p:spPr>
          <a:xfrm>
            <a:off x="5082523" y="2130590"/>
            <a:ext cx="588843" cy="50619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5" name="직선 연결선[R] 144">
            <a:extLst>
              <a:ext uri="{FF2B5EF4-FFF2-40B4-BE49-F238E27FC236}">
                <a16:creationId xmlns:a16="http://schemas.microsoft.com/office/drawing/2014/main" id="{3C26142C-8F1D-6DB3-95C4-EDB9FABB2B97}"/>
              </a:ext>
            </a:extLst>
          </p:cNvPr>
          <p:cNvCxnSpPr>
            <a:cxnSpLocks/>
          </p:cNvCxnSpPr>
          <p:nvPr/>
        </p:nvCxnSpPr>
        <p:spPr>
          <a:xfrm flipH="1">
            <a:off x="5082527" y="2130586"/>
            <a:ext cx="588841" cy="51002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6" name="직사각형 145">
            <a:extLst>
              <a:ext uri="{FF2B5EF4-FFF2-40B4-BE49-F238E27FC236}">
                <a16:creationId xmlns:a16="http://schemas.microsoft.com/office/drawing/2014/main" id="{079EE3EF-C0C9-EB33-C915-D580FF966EE6}"/>
              </a:ext>
            </a:extLst>
          </p:cNvPr>
          <p:cNvSpPr/>
          <p:nvPr/>
        </p:nvSpPr>
        <p:spPr>
          <a:xfrm>
            <a:off x="5933375" y="2121826"/>
            <a:ext cx="587999" cy="5187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cxnSp>
        <p:nvCxnSpPr>
          <p:cNvPr id="147" name="직선 연결선[R] 146">
            <a:extLst>
              <a:ext uri="{FF2B5EF4-FFF2-40B4-BE49-F238E27FC236}">
                <a16:creationId xmlns:a16="http://schemas.microsoft.com/office/drawing/2014/main" id="{BE7C2828-D8A4-C916-CCCD-A7D48C095A45}"/>
              </a:ext>
            </a:extLst>
          </p:cNvPr>
          <p:cNvCxnSpPr>
            <a:cxnSpLocks/>
          </p:cNvCxnSpPr>
          <p:nvPr/>
        </p:nvCxnSpPr>
        <p:spPr>
          <a:xfrm>
            <a:off x="5932529" y="2130590"/>
            <a:ext cx="588843" cy="50619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8" name="직선 연결선[R] 147">
            <a:extLst>
              <a:ext uri="{FF2B5EF4-FFF2-40B4-BE49-F238E27FC236}">
                <a16:creationId xmlns:a16="http://schemas.microsoft.com/office/drawing/2014/main" id="{A5A9E4DE-DB46-0310-4FF8-E5E25CE85E85}"/>
              </a:ext>
            </a:extLst>
          </p:cNvPr>
          <p:cNvCxnSpPr>
            <a:cxnSpLocks/>
          </p:cNvCxnSpPr>
          <p:nvPr/>
        </p:nvCxnSpPr>
        <p:spPr>
          <a:xfrm flipH="1">
            <a:off x="5932533" y="2130586"/>
            <a:ext cx="588841" cy="51002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9" name="직사각형 168">
            <a:extLst>
              <a:ext uri="{FF2B5EF4-FFF2-40B4-BE49-F238E27FC236}">
                <a16:creationId xmlns:a16="http://schemas.microsoft.com/office/drawing/2014/main" id="{DA5AC14B-B16D-64B7-BD63-781246A5031C}"/>
              </a:ext>
            </a:extLst>
          </p:cNvPr>
          <p:cNvSpPr/>
          <p:nvPr/>
        </p:nvSpPr>
        <p:spPr>
          <a:xfrm>
            <a:off x="3383358" y="2824853"/>
            <a:ext cx="587999" cy="51675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cxnSp>
        <p:nvCxnSpPr>
          <p:cNvPr id="170" name="직선 연결선[R] 169">
            <a:extLst>
              <a:ext uri="{FF2B5EF4-FFF2-40B4-BE49-F238E27FC236}">
                <a16:creationId xmlns:a16="http://schemas.microsoft.com/office/drawing/2014/main" id="{553B2A50-C48A-83F3-7E50-DB6E478E2701}"/>
              </a:ext>
            </a:extLst>
          </p:cNvPr>
          <p:cNvCxnSpPr>
            <a:cxnSpLocks/>
          </p:cNvCxnSpPr>
          <p:nvPr/>
        </p:nvCxnSpPr>
        <p:spPr>
          <a:xfrm>
            <a:off x="3382510" y="2831577"/>
            <a:ext cx="588843" cy="50619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1" name="직선 연결선[R] 170">
            <a:extLst>
              <a:ext uri="{FF2B5EF4-FFF2-40B4-BE49-F238E27FC236}">
                <a16:creationId xmlns:a16="http://schemas.microsoft.com/office/drawing/2014/main" id="{DCA2E503-8A05-02E5-3ED9-A040D7EB59C7}"/>
              </a:ext>
            </a:extLst>
          </p:cNvPr>
          <p:cNvCxnSpPr>
            <a:cxnSpLocks/>
          </p:cNvCxnSpPr>
          <p:nvPr/>
        </p:nvCxnSpPr>
        <p:spPr>
          <a:xfrm flipH="1">
            <a:off x="3382517" y="2831574"/>
            <a:ext cx="588841" cy="51002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2" name="직사각형 171">
            <a:extLst>
              <a:ext uri="{FF2B5EF4-FFF2-40B4-BE49-F238E27FC236}">
                <a16:creationId xmlns:a16="http://schemas.microsoft.com/office/drawing/2014/main" id="{A0323AAA-426E-89BC-F337-057A9AAC4005}"/>
              </a:ext>
            </a:extLst>
          </p:cNvPr>
          <p:cNvSpPr/>
          <p:nvPr/>
        </p:nvSpPr>
        <p:spPr>
          <a:xfrm>
            <a:off x="4233364" y="2822814"/>
            <a:ext cx="587999" cy="5187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cxnSp>
        <p:nvCxnSpPr>
          <p:cNvPr id="173" name="직선 연결선[R] 172">
            <a:extLst>
              <a:ext uri="{FF2B5EF4-FFF2-40B4-BE49-F238E27FC236}">
                <a16:creationId xmlns:a16="http://schemas.microsoft.com/office/drawing/2014/main" id="{C42FC214-9812-41D3-F992-9FB62CA709B7}"/>
              </a:ext>
            </a:extLst>
          </p:cNvPr>
          <p:cNvCxnSpPr>
            <a:cxnSpLocks/>
          </p:cNvCxnSpPr>
          <p:nvPr/>
        </p:nvCxnSpPr>
        <p:spPr>
          <a:xfrm>
            <a:off x="4232518" y="2831577"/>
            <a:ext cx="588843" cy="50619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4" name="직선 연결선[R] 173">
            <a:extLst>
              <a:ext uri="{FF2B5EF4-FFF2-40B4-BE49-F238E27FC236}">
                <a16:creationId xmlns:a16="http://schemas.microsoft.com/office/drawing/2014/main" id="{96D17C87-B6D0-7DC3-B804-A76D1544AC50}"/>
              </a:ext>
            </a:extLst>
          </p:cNvPr>
          <p:cNvCxnSpPr>
            <a:cxnSpLocks/>
          </p:cNvCxnSpPr>
          <p:nvPr/>
        </p:nvCxnSpPr>
        <p:spPr>
          <a:xfrm flipH="1">
            <a:off x="4232522" y="2831574"/>
            <a:ext cx="588841" cy="51002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5" name="직사각형 174">
            <a:extLst>
              <a:ext uri="{FF2B5EF4-FFF2-40B4-BE49-F238E27FC236}">
                <a16:creationId xmlns:a16="http://schemas.microsoft.com/office/drawing/2014/main" id="{C9BBAE8D-05AF-AE0F-9A19-C86F89B3AE5A}"/>
              </a:ext>
            </a:extLst>
          </p:cNvPr>
          <p:cNvSpPr/>
          <p:nvPr/>
        </p:nvSpPr>
        <p:spPr>
          <a:xfrm>
            <a:off x="5083370" y="2822814"/>
            <a:ext cx="587999" cy="5187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cxnSp>
        <p:nvCxnSpPr>
          <p:cNvPr id="176" name="직선 연결선[R] 175">
            <a:extLst>
              <a:ext uri="{FF2B5EF4-FFF2-40B4-BE49-F238E27FC236}">
                <a16:creationId xmlns:a16="http://schemas.microsoft.com/office/drawing/2014/main" id="{4E70E98C-4C4F-028C-1609-551B948FDF4B}"/>
              </a:ext>
            </a:extLst>
          </p:cNvPr>
          <p:cNvCxnSpPr>
            <a:cxnSpLocks/>
          </p:cNvCxnSpPr>
          <p:nvPr/>
        </p:nvCxnSpPr>
        <p:spPr>
          <a:xfrm>
            <a:off x="5082523" y="2831577"/>
            <a:ext cx="588843" cy="50619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7" name="직선 연결선[R] 176">
            <a:extLst>
              <a:ext uri="{FF2B5EF4-FFF2-40B4-BE49-F238E27FC236}">
                <a16:creationId xmlns:a16="http://schemas.microsoft.com/office/drawing/2014/main" id="{F1ACE2BD-6F18-C96A-9831-452D6B567556}"/>
              </a:ext>
            </a:extLst>
          </p:cNvPr>
          <p:cNvCxnSpPr>
            <a:cxnSpLocks/>
          </p:cNvCxnSpPr>
          <p:nvPr/>
        </p:nvCxnSpPr>
        <p:spPr>
          <a:xfrm flipH="1">
            <a:off x="5082527" y="2831574"/>
            <a:ext cx="588841" cy="51002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8" name="직사각형 177">
            <a:extLst>
              <a:ext uri="{FF2B5EF4-FFF2-40B4-BE49-F238E27FC236}">
                <a16:creationId xmlns:a16="http://schemas.microsoft.com/office/drawing/2014/main" id="{2EF089AD-56EA-94D0-E3A0-17D833F5C2EE}"/>
              </a:ext>
            </a:extLst>
          </p:cNvPr>
          <p:cNvSpPr/>
          <p:nvPr/>
        </p:nvSpPr>
        <p:spPr>
          <a:xfrm>
            <a:off x="5933375" y="2822814"/>
            <a:ext cx="587999" cy="5187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cxnSp>
        <p:nvCxnSpPr>
          <p:cNvPr id="179" name="직선 연결선[R] 178">
            <a:extLst>
              <a:ext uri="{FF2B5EF4-FFF2-40B4-BE49-F238E27FC236}">
                <a16:creationId xmlns:a16="http://schemas.microsoft.com/office/drawing/2014/main" id="{A919ADF4-1C58-BE0B-2169-AE65379C420D}"/>
              </a:ext>
            </a:extLst>
          </p:cNvPr>
          <p:cNvCxnSpPr>
            <a:cxnSpLocks/>
          </p:cNvCxnSpPr>
          <p:nvPr/>
        </p:nvCxnSpPr>
        <p:spPr>
          <a:xfrm>
            <a:off x="5932529" y="2831577"/>
            <a:ext cx="588843" cy="50619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0" name="직선 연결선[R] 179">
            <a:extLst>
              <a:ext uri="{FF2B5EF4-FFF2-40B4-BE49-F238E27FC236}">
                <a16:creationId xmlns:a16="http://schemas.microsoft.com/office/drawing/2014/main" id="{502332FD-FC9A-9D16-C610-9921BD11BD83}"/>
              </a:ext>
            </a:extLst>
          </p:cNvPr>
          <p:cNvCxnSpPr>
            <a:cxnSpLocks/>
          </p:cNvCxnSpPr>
          <p:nvPr/>
        </p:nvCxnSpPr>
        <p:spPr>
          <a:xfrm flipH="1">
            <a:off x="5932533" y="2831574"/>
            <a:ext cx="588841" cy="51002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2" name="직사각형 191">
            <a:extLst>
              <a:ext uri="{FF2B5EF4-FFF2-40B4-BE49-F238E27FC236}">
                <a16:creationId xmlns:a16="http://schemas.microsoft.com/office/drawing/2014/main" id="{2656AA11-3658-F149-FDB1-FCF8DDD1A72A}"/>
              </a:ext>
            </a:extLst>
          </p:cNvPr>
          <p:cNvSpPr/>
          <p:nvPr/>
        </p:nvSpPr>
        <p:spPr>
          <a:xfrm>
            <a:off x="1263815" y="1196025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4</a:t>
            </a:r>
            <a:endParaRPr kumimoji="1" lang="ko-KR" altLang="en-US" sz="1401" b="1" dirty="0"/>
          </a:p>
        </p:txBody>
      </p:sp>
      <p:sp>
        <p:nvSpPr>
          <p:cNvPr id="193" name="TextBox 192">
            <a:extLst>
              <a:ext uri="{FF2B5EF4-FFF2-40B4-BE49-F238E27FC236}">
                <a16:creationId xmlns:a16="http://schemas.microsoft.com/office/drawing/2014/main" id="{984BEC42-7840-4701-9166-6FCAE51E0E37}"/>
              </a:ext>
            </a:extLst>
          </p:cNvPr>
          <p:cNvSpPr txBox="1"/>
          <p:nvPr/>
        </p:nvSpPr>
        <p:spPr>
          <a:xfrm>
            <a:off x="1516875" y="1176514"/>
            <a:ext cx="543739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1401" dirty="0"/>
              <a:t>칼럼</a:t>
            </a:r>
          </a:p>
        </p:txBody>
      </p:sp>
      <p:cxnSp>
        <p:nvCxnSpPr>
          <p:cNvPr id="194" name="직선 연결선[R] 193">
            <a:extLst>
              <a:ext uri="{FF2B5EF4-FFF2-40B4-BE49-F238E27FC236}">
                <a16:creationId xmlns:a16="http://schemas.microsoft.com/office/drawing/2014/main" id="{4B6BAEE5-9DF5-6DE0-A701-1CF8BFB21443}"/>
              </a:ext>
            </a:extLst>
          </p:cNvPr>
          <p:cNvCxnSpPr>
            <a:cxnSpLocks/>
          </p:cNvCxnSpPr>
          <p:nvPr/>
        </p:nvCxnSpPr>
        <p:spPr>
          <a:xfrm>
            <a:off x="478971" y="1656447"/>
            <a:ext cx="798031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5" name="직사각형 194">
            <a:extLst>
              <a:ext uri="{FF2B5EF4-FFF2-40B4-BE49-F238E27FC236}">
                <a16:creationId xmlns:a16="http://schemas.microsoft.com/office/drawing/2014/main" id="{2179A242-4992-5040-A773-656E3CE5353F}"/>
              </a:ext>
            </a:extLst>
          </p:cNvPr>
          <p:cNvSpPr/>
          <p:nvPr/>
        </p:nvSpPr>
        <p:spPr>
          <a:xfrm>
            <a:off x="3524489" y="1196025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5</a:t>
            </a:r>
            <a:endParaRPr kumimoji="1" lang="ko-KR" altLang="en-US" sz="1401" b="1" dirty="0"/>
          </a:p>
        </p:txBody>
      </p:sp>
      <p:sp>
        <p:nvSpPr>
          <p:cNvPr id="196" name="TextBox 195">
            <a:extLst>
              <a:ext uri="{FF2B5EF4-FFF2-40B4-BE49-F238E27FC236}">
                <a16:creationId xmlns:a16="http://schemas.microsoft.com/office/drawing/2014/main" id="{13EA3ABF-8516-4122-5978-BEC96D1B2009}"/>
              </a:ext>
            </a:extLst>
          </p:cNvPr>
          <p:cNvSpPr txBox="1"/>
          <p:nvPr/>
        </p:nvSpPr>
        <p:spPr>
          <a:xfrm>
            <a:off x="3777552" y="1176514"/>
            <a:ext cx="1162498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1401" b="1" dirty="0"/>
              <a:t>한 눈에 보기</a:t>
            </a:r>
          </a:p>
        </p:txBody>
      </p:sp>
      <p:sp>
        <p:nvSpPr>
          <p:cNvPr id="73" name="직사각형 72">
            <a:extLst>
              <a:ext uri="{FF2B5EF4-FFF2-40B4-BE49-F238E27FC236}">
                <a16:creationId xmlns:a16="http://schemas.microsoft.com/office/drawing/2014/main" id="{7EC4403E-824B-0C72-95E2-18F5EC0FB50C}"/>
              </a:ext>
            </a:extLst>
          </p:cNvPr>
          <p:cNvSpPr/>
          <p:nvPr/>
        </p:nvSpPr>
        <p:spPr>
          <a:xfrm>
            <a:off x="3383358" y="3538837"/>
            <a:ext cx="587999" cy="51675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cxnSp>
        <p:nvCxnSpPr>
          <p:cNvPr id="74" name="직선 연결선[R] 73">
            <a:extLst>
              <a:ext uri="{FF2B5EF4-FFF2-40B4-BE49-F238E27FC236}">
                <a16:creationId xmlns:a16="http://schemas.microsoft.com/office/drawing/2014/main" id="{E9090F0C-A31A-DEC7-26EE-A54E63CA3088}"/>
              </a:ext>
            </a:extLst>
          </p:cNvPr>
          <p:cNvCxnSpPr>
            <a:cxnSpLocks/>
          </p:cNvCxnSpPr>
          <p:nvPr/>
        </p:nvCxnSpPr>
        <p:spPr>
          <a:xfrm>
            <a:off x="3382510" y="3545561"/>
            <a:ext cx="588843" cy="50619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직선 연결선[R] 74">
            <a:extLst>
              <a:ext uri="{FF2B5EF4-FFF2-40B4-BE49-F238E27FC236}">
                <a16:creationId xmlns:a16="http://schemas.microsoft.com/office/drawing/2014/main" id="{23CA64CB-7A0B-C8AB-6F7C-65AA6A73DDC6}"/>
              </a:ext>
            </a:extLst>
          </p:cNvPr>
          <p:cNvCxnSpPr>
            <a:cxnSpLocks/>
          </p:cNvCxnSpPr>
          <p:nvPr/>
        </p:nvCxnSpPr>
        <p:spPr>
          <a:xfrm flipH="1">
            <a:off x="3382517" y="3545558"/>
            <a:ext cx="588841" cy="51002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6" name="직사각형 75">
            <a:extLst>
              <a:ext uri="{FF2B5EF4-FFF2-40B4-BE49-F238E27FC236}">
                <a16:creationId xmlns:a16="http://schemas.microsoft.com/office/drawing/2014/main" id="{BB3564F1-FE10-F388-D7F3-594835004CCE}"/>
              </a:ext>
            </a:extLst>
          </p:cNvPr>
          <p:cNvSpPr/>
          <p:nvPr/>
        </p:nvSpPr>
        <p:spPr>
          <a:xfrm>
            <a:off x="4233364" y="3536798"/>
            <a:ext cx="587999" cy="5187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cxnSp>
        <p:nvCxnSpPr>
          <p:cNvPr id="77" name="직선 연결선[R] 76">
            <a:extLst>
              <a:ext uri="{FF2B5EF4-FFF2-40B4-BE49-F238E27FC236}">
                <a16:creationId xmlns:a16="http://schemas.microsoft.com/office/drawing/2014/main" id="{AC610962-1E3F-80D9-26A7-32624A42A940}"/>
              </a:ext>
            </a:extLst>
          </p:cNvPr>
          <p:cNvCxnSpPr>
            <a:cxnSpLocks/>
          </p:cNvCxnSpPr>
          <p:nvPr/>
        </p:nvCxnSpPr>
        <p:spPr>
          <a:xfrm>
            <a:off x="4232518" y="3545561"/>
            <a:ext cx="588843" cy="50619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직선 연결선[R] 77">
            <a:extLst>
              <a:ext uri="{FF2B5EF4-FFF2-40B4-BE49-F238E27FC236}">
                <a16:creationId xmlns:a16="http://schemas.microsoft.com/office/drawing/2014/main" id="{C04FCF9A-0197-9513-5E1A-E078202DB170}"/>
              </a:ext>
            </a:extLst>
          </p:cNvPr>
          <p:cNvCxnSpPr>
            <a:cxnSpLocks/>
          </p:cNvCxnSpPr>
          <p:nvPr/>
        </p:nvCxnSpPr>
        <p:spPr>
          <a:xfrm flipH="1">
            <a:off x="4232522" y="3545558"/>
            <a:ext cx="588841" cy="51002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9" name="직사각형 78">
            <a:extLst>
              <a:ext uri="{FF2B5EF4-FFF2-40B4-BE49-F238E27FC236}">
                <a16:creationId xmlns:a16="http://schemas.microsoft.com/office/drawing/2014/main" id="{1BAB91F2-A28C-E1F0-93E1-3B19DD908794}"/>
              </a:ext>
            </a:extLst>
          </p:cNvPr>
          <p:cNvSpPr/>
          <p:nvPr/>
        </p:nvSpPr>
        <p:spPr>
          <a:xfrm>
            <a:off x="5083370" y="3536798"/>
            <a:ext cx="587999" cy="5187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cxnSp>
        <p:nvCxnSpPr>
          <p:cNvPr id="80" name="직선 연결선[R] 79">
            <a:extLst>
              <a:ext uri="{FF2B5EF4-FFF2-40B4-BE49-F238E27FC236}">
                <a16:creationId xmlns:a16="http://schemas.microsoft.com/office/drawing/2014/main" id="{18810D08-3C89-2CB2-D602-A5D8898802FE}"/>
              </a:ext>
            </a:extLst>
          </p:cNvPr>
          <p:cNvCxnSpPr>
            <a:cxnSpLocks/>
          </p:cNvCxnSpPr>
          <p:nvPr/>
        </p:nvCxnSpPr>
        <p:spPr>
          <a:xfrm>
            <a:off x="5082523" y="3545561"/>
            <a:ext cx="588843" cy="50619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직선 연결선[R] 80">
            <a:extLst>
              <a:ext uri="{FF2B5EF4-FFF2-40B4-BE49-F238E27FC236}">
                <a16:creationId xmlns:a16="http://schemas.microsoft.com/office/drawing/2014/main" id="{DF75CEB0-360A-A0AF-CA6E-E81BDE48E2C9}"/>
              </a:ext>
            </a:extLst>
          </p:cNvPr>
          <p:cNvCxnSpPr>
            <a:cxnSpLocks/>
          </p:cNvCxnSpPr>
          <p:nvPr/>
        </p:nvCxnSpPr>
        <p:spPr>
          <a:xfrm flipH="1">
            <a:off x="5082527" y="3545558"/>
            <a:ext cx="588841" cy="51002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2" name="직사각형 81">
            <a:extLst>
              <a:ext uri="{FF2B5EF4-FFF2-40B4-BE49-F238E27FC236}">
                <a16:creationId xmlns:a16="http://schemas.microsoft.com/office/drawing/2014/main" id="{94BB7624-86C3-FA2A-542D-96C79D7D8180}"/>
              </a:ext>
            </a:extLst>
          </p:cNvPr>
          <p:cNvSpPr/>
          <p:nvPr/>
        </p:nvSpPr>
        <p:spPr>
          <a:xfrm>
            <a:off x="5933375" y="3536798"/>
            <a:ext cx="587999" cy="5187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cxnSp>
        <p:nvCxnSpPr>
          <p:cNvPr id="83" name="직선 연결선[R] 82">
            <a:extLst>
              <a:ext uri="{FF2B5EF4-FFF2-40B4-BE49-F238E27FC236}">
                <a16:creationId xmlns:a16="http://schemas.microsoft.com/office/drawing/2014/main" id="{7A127193-35EC-0317-B565-BA556E94BE96}"/>
              </a:ext>
            </a:extLst>
          </p:cNvPr>
          <p:cNvCxnSpPr>
            <a:cxnSpLocks/>
          </p:cNvCxnSpPr>
          <p:nvPr/>
        </p:nvCxnSpPr>
        <p:spPr>
          <a:xfrm>
            <a:off x="5932529" y="3545561"/>
            <a:ext cx="588843" cy="50619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직선 연결선[R] 83">
            <a:extLst>
              <a:ext uri="{FF2B5EF4-FFF2-40B4-BE49-F238E27FC236}">
                <a16:creationId xmlns:a16="http://schemas.microsoft.com/office/drawing/2014/main" id="{B4EA5CDF-AA1C-BC1E-4429-1C11475A6ED9}"/>
              </a:ext>
            </a:extLst>
          </p:cNvPr>
          <p:cNvCxnSpPr>
            <a:cxnSpLocks/>
          </p:cNvCxnSpPr>
          <p:nvPr/>
        </p:nvCxnSpPr>
        <p:spPr>
          <a:xfrm flipH="1">
            <a:off x="5932533" y="3545558"/>
            <a:ext cx="588841" cy="51002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5" name="직사각형 84">
            <a:extLst>
              <a:ext uri="{FF2B5EF4-FFF2-40B4-BE49-F238E27FC236}">
                <a16:creationId xmlns:a16="http://schemas.microsoft.com/office/drawing/2014/main" id="{C5422F8C-F496-9D85-21A0-78CD7BA6AFC6}"/>
              </a:ext>
            </a:extLst>
          </p:cNvPr>
          <p:cNvSpPr/>
          <p:nvPr/>
        </p:nvSpPr>
        <p:spPr>
          <a:xfrm>
            <a:off x="3383358" y="4240293"/>
            <a:ext cx="587999" cy="51675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cxnSp>
        <p:nvCxnSpPr>
          <p:cNvPr id="86" name="직선 연결선[R] 85">
            <a:extLst>
              <a:ext uri="{FF2B5EF4-FFF2-40B4-BE49-F238E27FC236}">
                <a16:creationId xmlns:a16="http://schemas.microsoft.com/office/drawing/2014/main" id="{FAF93F94-3BCD-0918-11CB-A57413684886}"/>
              </a:ext>
            </a:extLst>
          </p:cNvPr>
          <p:cNvCxnSpPr>
            <a:cxnSpLocks/>
          </p:cNvCxnSpPr>
          <p:nvPr/>
        </p:nvCxnSpPr>
        <p:spPr>
          <a:xfrm>
            <a:off x="3382510" y="4247018"/>
            <a:ext cx="588843" cy="50619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" name="직선 연결선[R] 86">
            <a:extLst>
              <a:ext uri="{FF2B5EF4-FFF2-40B4-BE49-F238E27FC236}">
                <a16:creationId xmlns:a16="http://schemas.microsoft.com/office/drawing/2014/main" id="{D143FCD9-C164-249F-7124-A6943E373ABD}"/>
              </a:ext>
            </a:extLst>
          </p:cNvPr>
          <p:cNvCxnSpPr>
            <a:cxnSpLocks/>
          </p:cNvCxnSpPr>
          <p:nvPr/>
        </p:nvCxnSpPr>
        <p:spPr>
          <a:xfrm flipH="1">
            <a:off x="3382517" y="4247017"/>
            <a:ext cx="588841" cy="51002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8" name="직사각형 87">
            <a:extLst>
              <a:ext uri="{FF2B5EF4-FFF2-40B4-BE49-F238E27FC236}">
                <a16:creationId xmlns:a16="http://schemas.microsoft.com/office/drawing/2014/main" id="{3F860ADF-9600-0E6D-0BE3-277757FEF516}"/>
              </a:ext>
            </a:extLst>
          </p:cNvPr>
          <p:cNvSpPr/>
          <p:nvPr/>
        </p:nvSpPr>
        <p:spPr>
          <a:xfrm>
            <a:off x="4233364" y="4238256"/>
            <a:ext cx="587999" cy="5187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cxnSp>
        <p:nvCxnSpPr>
          <p:cNvPr id="89" name="직선 연결선[R] 88">
            <a:extLst>
              <a:ext uri="{FF2B5EF4-FFF2-40B4-BE49-F238E27FC236}">
                <a16:creationId xmlns:a16="http://schemas.microsoft.com/office/drawing/2014/main" id="{0436076A-6F91-EAC0-BBBA-C11878E9EA3F}"/>
              </a:ext>
            </a:extLst>
          </p:cNvPr>
          <p:cNvCxnSpPr>
            <a:cxnSpLocks/>
          </p:cNvCxnSpPr>
          <p:nvPr/>
        </p:nvCxnSpPr>
        <p:spPr>
          <a:xfrm>
            <a:off x="4232518" y="4247018"/>
            <a:ext cx="588843" cy="50619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0" name="직선 연결선[R] 89">
            <a:extLst>
              <a:ext uri="{FF2B5EF4-FFF2-40B4-BE49-F238E27FC236}">
                <a16:creationId xmlns:a16="http://schemas.microsoft.com/office/drawing/2014/main" id="{22894209-9D1E-9584-5E06-EE3D74B70890}"/>
              </a:ext>
            </a:extLst>
          </p:cNvPr>
          <p:cNvCxnSpPr>
            <a:cxnSpLocks/>
          </p:cNvCxnSpPr>
          <p:nvPr/>
        </p:nvCxnSpPr>
        <p:spPr>
          <a:xfrm flipH="1">
            <a:off x="4232522" y="4247017"/>
            <a:ext cx="588841" cy="51002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1" name="직사각형 90">
            <a:extLst>
              <a:ext uri="{FF2B5EF4-FFF2-40B4-BE49-F238E27FC236}">
                <a16:creationId xmlns:a16="http://schemas.microsoft.com/office/drawing/2014/main" id="{BD50EB26-1967-4ED3-4384-74C57CE668B4}"/>
              </a:ext>
            </a:extLst>
          </p:cNvPr>
          <p:cNvSpPr/>
          <p:nvPr/>
        </p:nvSpPr>
        <p:spPr>
          <a:xfrm>
            <a:off x="5083370" y="4238256"/>
            <a:ext cx="587999" cy="5187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cxnSp>
        <p:nvCxnSpPr>
          <p:cNvPr id="93" name="직선 연결선[R] 92">
            <a:extLst>
              <a:ext uri="{FF2B5EF4-FFF2-40B4-BE49-F238E27FC236}">
                <a16:creationId xmlns:a16="http://schemas.microsoft.com/office/drawing/2014/main" id="{1E9174CF-E4B2-7BDE-5A29-49541EE9D7C2}"/>
              </a:ext>
            </a:extLst>
          </p:cNvPr>
          <p:cNvCxnSpPr>
            <a:cxnSpLocks/>
          </p:cNvCxnSpPr>
          <p:nvPr/>
        </p:nvCxnSpPr>
        <p:spPr>
          <a:xfrm>
            <a:off x="5082523" y="4247018"/>
            <a:ext cx="588843" cy="50619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4" name="직선 연결선[R] 93">
            <a:extLst>
              <a:ext uri="{FF2B5EF4-FFF2-40B4-BE49-F238E27FC236}">
                <a16:creationId xmlns:a16="http://schemas.microsoft.com/office/drawing/2014/main" id="{6931CE98-844F-66E9-3139-6B649A8D9957}"/>
              </a:ext>
            </a:extLst>
          </p:cNvPr>
          <p:cNvCxnSpPr>
            <a:cxnSpLocks/>
          </p:cNvCxnSpPr>
          <p:nvPr/>
        </p:nvCxnSpPr>
        <p:spPr>
          <a:xfrm flipH="1">
            <a:off x="5082527" y="4247017"/>
            <a:ext cx="588841" cy="51002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5" name="직사각형 94">
            <a:extLst>
              <a:ext uri="{FF2B5EF4-FFF2-40B4-BE49-F238E27FC236}">
                <a16:creationId xmlns:a16="http://schemas.microsoft.com/office/drawing/2014/main" id="{819484BB-0A44-0EC2-0FB3-08976032CB0D}"/>
              </a:ext>
            </a:extLst>
          </p:cNvPr>
          <p:cNvSpPr/>
          <p:nvPr/>
        </p:nvSpPr>
        <p:spPr>
          <a:xfrm>
            <a:off x="5933375" y="4238256"/>
            <a:ext cx="587999" cy="5187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cxnSp>
        <p:nvCxnSpPr>
          <p:cNvPr id="96" name="직선 연결선[R] 95">
            <a:extLst>
              <a:ext uri="{FF2B5EF4-FFF2-40B4-BE49-F238E27FC236}">
                <a16:creationId xmlns:a16="http://schemas.microsoft.com/office/drawing/2014/main" id="{D84FE38B-3734-0ECA-8870-813A246B4940}"/>
              </a:ext>
            </a:extLst>
          </p:cNvPr>
          <p:cNvCxnSpPr>
            <a:cxnSpLocks/>
          </p:cNvCxnSpPr>
          <p:nvPr/>
        </p:nvCxnSpPr>
        <p:spPr>
          <a:xfrm>
            <a:off x="5932529" y="4247018"/>
            <a:ext cx="588843" cy="50619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7" name="직선 연결선[R] 96">
            <a:extLst>
              <a:ext uri="{FF2B5EF4-FFF2-40B4-BE49-F238E27FC236}">
                <a16:creationId xmlns:a16="http://schemas.microsoft.com/office/drawing/2014/main" id="{6B7BD4D5-FEBE-88ED-E7AC-D9737CEF0916}"/>
              </a:ext>
            </a:extLst>
          </p:cNvPr>
          <p:cNvCxnSpPr>
            <a:cxnSpLocks/>
          </p:cNvCxnSpPr>
          <p:nvPr/>
        </p:nvCxnSpPr>
        <p:spPr>
          <a:xfrm flipH="1">
            <a:off x="5932533" y="4247017"/>
            <a:ext cx="588841" cy="51002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4" name="TextBox 113">
            <a:extLst>
              <a:ext uri="{FF2B5EF4-FFF2-40B4-BE49-F238E27FC236}">
                <a16:creationId xmlns:a16="http://schemas.microsoft.com/office/drawing/2014/main" id="{1A1C4A8E-AFC7-93A4-CD45-A0412CA73750}"/>
              </a:ext>
            </a:extLst>
          </p:cNvPr>
          <p:cNvSpPr txBox="1"/>
          <p:nvPr/>
        </p:nvSpPr>
        <p:spPr>
          <a:xfrm>
            <a:off x="1779650" y="2809219"/>
            <a:ext cx="832279" cy="5234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1401" dirty="0"/>
              <a:t>과정</a:t>
            </a:r>
            <a:endParaRPr kumimoji="1" lang="en-US" altLang="ko-KR" sz="1401" dirty="0"/>
          </a:p>
          <a:p>
            <a:r>
              <a:rPr kumimoji="1" lang="en-US" altLang="ko-KR" sz="1401" dirty="0"/>
              <a:t>(</a:t>
            </a:r>
            <a:r>
              <a:rPr kumimoji="1" lang="ko-KR" altLang="en-US" sz="1401" dirty="0"/>
              <a:t>리더십</a:t>
            </a:r>
            <a:r>
              <a:rPr kumimoji="1" lang="en-US" altLang="ko-KR" sz="1401" dirty="0"/>
              <a:t>)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17F3E6C7-88AB-9015-3037-F1A6CFC6BFFD}"/>
              </a:ext>
            </a:extLst>
          </p:cNvPr>
          <p:cNvSpPr txBox="1"/>
          <p:nvPr/>
        </p:nvSpPr>
        <p:spPr>
          <a:xfrm>
            <a:off x="1779647" y="3546899"/>
            <a:ext cx="1460656" cy="5234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1401" dirty="0"/>
              <a:t>과정</a:t>
            </a:r>
            <a:endParaRPr kumimoji="1" lang="en-US" altLang="ko-KR" sz="1401" dirty="0"/>
          </a:p>
          <a:p>
            <a:r>
              <a:rPr kumimoji="1" lang="en-US" altLang="ko-KR" sz="1401" dirty="0"/>
              <a:t>(</a:t>
            </a:r>
            <a:r>
              <a:rPr kumimoji="1" lang="ko-KR" altLang="en-US" sz="1401" dirty="0"/>
              <a:t>전략</a:t>
            </a:r>
            <a:r>
              <a:rPr kumimoji="1" lang="en-US" altLang="ko-KR" sz="1401" dirty="0"/>
              <a:t>+</a:t>
            </a:r>
            <a:r>
              <a:rPr kumimoji="1" lang="ko-KR" altLang="en-US" sz="1401" dirty="0"/>
              <a:t>성과관리</a:t>
            </a:r>
            <a:r>
              <a:rPr kumimoji="1" lang="en-US" altLang="ko-KR" sz="1401" dirty="0"/>
              <a:t>)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49CCB306-16D5-D12D-C1A9-6ED4BE0403D0}"/>
              </a:ext>
            </a:extLst>
          </p:cNvPr>
          <p:cNvSpPr txBox="1"/>
          <p:nvPr/>
        </p:nvSpPr>
        <p:spPr>
          <a:xfrm>
            <a:off x="1779645" y="4344230"/>
            <a:ext cx="543739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1401" dirty="0"/>
              <a:t>기타</a:t>
            </a:r>
            <a:endParaRPr kumimoji="1" lang="en-US" altLang="ko-KR" sz="1401" dirty="0"/>
          </a:p>
        </p:txBody>
      </p:sp>
      <p:sp>
        <p:nvSpPr>
          <p:cNvPr id="119" name="직사각형 118">
            <a:extLst>
              <a:ext uri="{FF2B5EF4-FFF2-40B4-BE49-F238E27FC236}">
                <a16:creationId xmlns:a16="http://schemas.microsoft.com/office/drawing/2014/main" id="{6DFC0C72-C40B-B003-94C7-DCC86037B749}"/>
              </a:ext>
            </a:extLst>
          </p:cNvPr>
          <p:cNvSpPr/>
          <p:nvPr/>
        </p:nvSpPr>
        <p:spPr>
          <a:xfrm>
            <a:off x="9373913" y="1943347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1</a:t>
            </a:r>
            <a:endParaRPr kumimoji="1" lang="ko-KR" altLang="en-US" sz="1401" b="1" dirty="0"/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C6A44281-4165-7F8E-B46C-0C0BCE25C0EF}"/>
              </a:ext>
            </a:extLst>
          </p:cNvPr>
          <p:cNvSpPr txBox="1"/>
          <p:nvPr/>
        </p:nvSpPr>
        <p:spPr>
          <a:xfrm>
            <a:off x="9625918" y="1915457"/>
            <a:ext cx="2022647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ko-KR" sz="1401" dirty="0"/>
              <a:t>(</a:t>
            </a:r>
            <a:r>
              <a:rPr kumimoji="1" lang="ko-KR" altLang="en-US" sz="1401" dirty="0"/>
              <a:t>스크롤 아래로 움직임</a:t>
            </a:r>
            <a:r>
              <a:rPr kumimoji="1" lang="en-US" altLang="ko-KR" sz="1401" dirty="0"/>
              <a:t>)</a:t>
            </a:r>
            <a:endParaRPr kumimoji="1" lang="ko-KR" altLang="en-US" sz="1401" dirty="0"/>
          </a:p>
        </p:txBody>
      </p:sp>
      <p:sp>
        <p:nvSpPr>
          <p:cNvPr id="121" name="직사각형 120">
            <a:extLst>
              <a:ext uri="{FF2B5EF4-FFF2-40B4-BE49-F238E27FC236}">
                <a16:creationId xmlns:a16="http://schemas.microsoft.com/office/drawing/2014/main" id="{3DB23931-ED8E-5EB3-44EC-C6E4C701E5CB}"/>
              </a:ext>
            </a:extLst>
          </p:cNvPr>
          <p:cNvSpPr/>
          <p:nvPr/>
        </p:nvSpPr>
        <p:spPr>
          <a:xfrm>
            <a:off x="9373913" y="2375146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2</a:t>
            </a:r>
            <a:endParaRPr kumimoji="1" lang="ko-KR" altLang="en-US" sz="1401" b="1" dirty="0"/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509EF33A-4081-9A66-68F0-494851E1098C}"/>
              </a:ext>
            </a:extLst>
          </p:cNvPr>
          <p:cNvSpPr txBox="1"/>
          <p:nvPr/>
        </p:nvSpPr>
        <p:spPr>
          <a:xfrm>
            <a:off x="9625918" y="2347259"/>
            <a:ext cx="2022647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ko-KR" sz="1401" dirty="0"/>
              <a:t>(</a:t>
            </a:r>
            <a:r>
              <a:rPr kumimoji="1" lang="ko-KR" altLang="en-US" sz="1401" dirty="0"/>
              <a:t>링크</a:t>
            </a:r>
            <a:r>
              <a:rPr kumimoji="1" lang="en-US" altLang="ko-KR" sz="1401" dirty="0"/>
              <a:t>)</a:t>
            </a:r>
            <a:endParaRPr kumimoji="1" lang="ko-KR" altLang="en-US" sz="1401" dirty="0"/>
          </a:p>
        </p:txBody>
      </p:sp>
      <p:sp>
        <p:nvSpPr>
          <p:cNvPr id="123" name="직사각형 122">
            <a:extLst>
              <a:ext uri="{FF2B5EF4-FFF2-40B4-BE49-F238E27FC236}">
                <a16:creationId xmlns:a16="http://schemas.microsoft.com/office/drawing/2014/main" id="{6F740811-0434-0DF8-0009-188FC58EF654}"/>
              </a:ext>
            </a:extLst>
          </p:cNvPr>
          <p:cNvSpPr/>
          <p:nvPr/>
        </p:nvSpPr>
        <p:spPr>
          <a:xfrm>
            <a:off x="9373913" y="2813847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3</a:t>
            </a:r>
            <a:endParaRPr kumimoji="1" lang="ko-KR" altLang="en-US" sz="1401" b="1" dirty="0"/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AB0AE571-B4B6-A53E-999A-7577E0E04651}"/>
              </a:ext>
            </a:extLst>
          </p:cNvPr>
          <p:cNvSpPr txBox="1"/>
          <p:nvPr/>
        </p:nvSpPr>
        <p:spPr>
          <a:xfrm>
            <a:off x="9625914" y="2785958"/>
            <a:ext cx="2705787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ko-KR" sz="1401" dirty="0"/>
              <a:t>(</a:t>
            </a:r>
            <a:r>
              <a:rPr kumimoji="1" lang="ko-KR" altLang="en-US" sz="1401" dirty="0"/>
              <a:t>링크</a:t>
            </a:r>
            <a:r>
              <a:rPr kumimoji="1" lang="en-US" altLang="ko-KR" sz="1401" dirty="0"/>
              <a:t>)</a:t>
            </a:r>
          </a:p>
        </p:txBody>
      </p:sp>
      <p:sp>
        <p:nvSpPr>
          <p:cNvPr id="125" name="직사각형 124">
            <a:extLst>
              <a:ext uri="{FF2B5EF4-FFF2-40B4-BE49-F238E27FC236}">
                <a16:creationId xmlns:a16="http://schemas.microsoft.com/office/drawing/2014/main" id="{46D3808D-AAD8-1B01-2832-C67B974B0969}"/>
              </a:ext>
            </a:extLst>
          </p:cNvPr>
          <p:cNvSpPr/>
          <p:nvPr/>
        </p:nvSpPr>
        <p:spPr>
          <a:xfrm>
            <a:off x="9373913" y="3267244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4</a:t>
            </a:r>
            <a:endParaRPr kumimoji="1" lang="ko-KR" altLang="en-US" sz="1401" b="1" dirty="0"/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240CD247-5FBE-64DC-10A5-F281DA634C4F}"/>
              </a:ext>
            </a:extLst>
          </p:cNvPr>
          <p:cNvSpPr txBox="1"/>
          <p:nvPr/>
        </p:nvSpPr>
        <p:spPr>
          <a:xfrm>
            <a:off x="9625912" y="3239356"/>
            <a:ext cx="2364217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ko-KR" sz="1401" dirty="0"/>
              <a:t>(</a:t>
            </a:r>
            <a:r>
              <a:rPr kumimoji="1" lang="ko-KR" altLang="en-US" sz="1401" dirty="0"/>
              <a:t>칼럼 페이지 전환</a:t>
            </a:r>
            <a:r>
              <a:rPr kumimoji="1" lang="en-US" altLang="ko-KR" sz="1401" dirty="0"/>
              <a:t>)</a:t>
            </a:r>
          </a:p>
        </p:txBody>
      </p:sp>
      <p:sp>
        <p:nvSpPr>
          <p:cNvPr id="127" name="직사각형 126">
            <a:extLst>
              <a:ext uri="{FF2B5EF4-FFF2-40B4-BE49-F238E27FC236}">
                <a16:creationId xmlns:a16="http://schemas.microsoft.com/office/drawing/2014/main" id="{756BFE8F-BD5E-73BA-213D-A6738A03915E}"/>
              </a:ext>
            </a:extLst>
          </p:cNvPr>
          <p:cNvSpPr/>
          <p:nvPr/>
        </p:nvSpPr>
        <p:spPr>
          <a:xfrm>
            <a:off x="9373913" y="3699044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5</a:t>
            </a:r>
            <a:endParaRPr kumimoji="1" lang="ko-KR" altLang="en-US" sz="1401" b="1" dirty="0"/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61B059D6-4DEC-3838-8507-9A26173C9388}"/>
              </a:ext>
            </a:extLst>
          </p:cNvPr>
          <p:cNvSpPr txBox="1"/>
          <p:nvPr/>
        </p:nvSpPr>
        <p:spPr>
          <a:xfrm>
            <a:off x="9625918" y="3671157"/>
            <a:ext cx="2566087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ko-KR" sz="1401" dirty="0"/>
              <a:t>(</a:t>
            </a:r>
            <a:r>
              <a:rPr kumimoji="1" lang="ko-KR" altLang="en-US" sz="1401" dirty="0"/>
              <a:t>슬라이드</a:t>
            </a:r>
            <a:r>
              <a:rPr kumimoji="1" lang="en-US" altLang="ko-KR" sz="1401" dirty="0"/>
              <a:t>)</a:t>
            </a:r>
          </a:p>
        </p:txBody>
      </p:sp>
      <p:sp>
        <p:nvSpPr>
          <p:cNvPr id="162" name="직사각형 161">
            <a:extLst>
              <a:ext uri="{FF2B5EF4-FFF2-40B4-BE49-F238E27FC236}">
                <a16:creationId xmlns:a16="http://schemas.microsoft.com/office/drawing/2014/main" id="{A8C2F9D1-ECCB-1908-819E-29BE3647C847}"/>
              </a:ext>
            </a:extLst>
          </p:cNvPr>
          <p:cNvSpPr/>
          <p:nvPr/>
        </p:nvSpPr>
        <p:spPr>
          <a:xfrm>
            <a:off x="9284343" y="884535"/>
            <a:ext cx="2705787" cy="63281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R" altLang="en-US" sz="1401" b="1" dirty="0"/>
              <a:t>위치</a:t>
            </a:r>
            <a:r>
              <a:rPr kumimoji="1" lang="en-US" altLang="ko-KR" sz="1401" b="1" dirty="0"/>
              <a:t>:</a:t>
            </a:r>
            <a:r>
              <a:rPr kumimoji="1" lang="ko-KR" altLang="en-US" sz="1401" b="1" dirty="0"/>
              <a:t> </a:t>
            </a:r>
            <a:r>
              <a:rPr kumimoji="1" lang="en-US" altLang="ko-KR" sz="1401" b="1" dirty="0"/>
              <a:t>IMPACT</a:t>
            </a:r>
            <a:r>
              <a:rPr kumimoji="1" lang="ko-KR" altLang="en-US" sz="1401" b="1" dirty="0"/>
              <a:t> 콘텐츠</a:t>
            </a:r>
            <a:endParaRPr kumimoji="1" lang="en-US" altLang="ko-KR" sz="1401" b="1" dirty="0"/>
          </a:p>
          <a:p>
            <a:pPr algn="ctr"/>
            <a:r>
              <a:rPr kumimoji="1" lang="en-US" altLang="ko-KR" sz="1401" b="1" dirty="0"/>
              <a:t>&gt;</a:t>
            </a:r>
            <a:r>
              <a:rPr kumimoji="1" lang="ko-KR" altLang="en-US" sz="1401" b="1" dirty="0"/>
              <a:t> 한 눈에 보기</a:t>
            </a:r>
          </a:p>
        </p:txBody>
      </p:sp>
      <p:sp>
        <p:nvSpPr>
          <p:cNvPr id="163" name="직사각형 162">
            <a:extLst>
              <a:ext uri="{FF2B5EF4-FFF2-40B4-BE49-F238E27FC236}">
                <a16:creationId xmlns:a16="http://schemas.microsoft.com/office/drawing/2014/main" id="{4C025942-68FF-E73F-4454-89DF4CADDFC9}"/>
              </a:ext>
            </a:extLst>
          </p:cNvPr>
          <p:cNvSpPr/>
          <p:nvPr/>
        </p:nvSpPr>
        <p:spPr>
          <a:xfrm>
            <a:off x="3171088" y="2250212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6</a:t>
            </a:r>
            <a:endParaRPr kumimoji="1" lang="ko-KR" altLang="en-US" sz="1401" b="1" dirty="0"/>
          </a:p>
        </p:txBody>
      </p:sp>
      <p:sp>
        <p:nvSpPr>
          <p:cNvPr id="186" name="직사각형 185">
            <a:extLst>
              <a:ext uri="{FF2B5EF4-FFF2-40B4-BE49-F238E27FC236}">
                <a16:creationId xmlns:a16="http://schemas.microsoft.com/office/drawing/2014/main" id="{B2C5B91F-3AF1-2F04-02A8-F284A0518777}"/>
              </a:ext>
            </a:extLst>
          </p:cNvPr>
          <p:cNvSpPr/>
          <p:nvPr/>
        </p:nvSpPr>
        <p:spPr>
          <a:xfrm>
            <a:off x="9373913" y="4160047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6</a:t>
            </a:r>
            <a:endParaRPr kumimoji="1" lang="ko-KR" altLang="en-US" sz="1401" b="1" dirty="0"/>
          </a:p>
        </p:txBody>
      </p:sp>
      <p:sp>
        <p:nvSpPr>
          <p:cNvPr id="187" name="TextBox 186">
            <a:extLst>
              <a:ext uri="{FF2B5EF4-FFF2-40B4-BE49-F238E27FC236}">
                <a16:creationId xmlns:a16="http://schemas.microsoft.com/office/drawing/2014/main" id="{EF8200E4-0655-49D7-33C3-76EA6D7CF1DA}"/>
              </a:ext>
            </a:extLst>
          </p:cNvPr>
          <p:cNvSpPr txBox="1"/>
          <p:nvPr/>
        </p:nvSpPr>
        <p:spPr>
          <a:xfrm>
            <a:off x="9625914" y="4132159"/>
            <a:ext cx="2705787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ko-KR" sz="1401" dirty="0"/>
              <a:t>(</a:t>
            </a:r>
            <a:r>
              <a:rPr kumimoji="1" lang="ko-KR" altLang="en-US" sz="1401" dirty="0"/>
              <a:t>해당 과정 페이지 이동</a:t>
            </a:r>
            <a:r>
              <a:rPr kumimoji="1" lang="en-US" altLang="ko-KR" sz="1401" dirty="0"/>
              <a:t>)</a:t>
            </a:r>
            <a:endParaRPr kumimoji="1" lang="ko-KR" altLang="en-US" sz="1401" dirty="0"/>
          </a:p>
        </p:txBody>
      </p:sp>
      <p:sp>
        <p:nvSpPr>
          <p:cNvPr id="188" name="직사각형 187">
            <a:extLst>
              <a:ext uri="{FF2B5EF4-FFF2-40B4-BE49-F238E27FC236}">
                <a16:creationId xmlns:a16="http://schemas.microsoft.com/office/drawing/2014/main" id="{79AFD30F-1A6C-D159-17DD-CCD0ECC05A10}"/>
              </a:ext>
            </a:extLst>
          </p:cNvPr>
          <p:cNvSpPr/>
          <p:nvPr/>
        </p:nvSpPr>
        <p:spPr>
          <a:xfrm>
            <a:off x="9373913" y="4623510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7</a:t>
            </a:r>
            <a:endParaRPr kumimoji="1" lang="ko-KR" altLang="en-US" sz="1401" b="1" dirty="0"/>
          </a:p>
        </p:txBody>
      </p:sp>
      <p:sp>
        <p:nvSpPr>
          <p:cNvPr id="189" name="TextBox 188">
            <a:extLst>
              <a:ext uri="{FF2B5EF4-FFF2-40B4-BE49-F238E27FC236}">
                <a16:creationId xmlns:a16="http://schemas.microsoft.com/office/drawing/2014/main" id="{75196B08-8A68-04B7-E607-DD1A8FA3ACE5}"/>
              </a:ext>
            </a:extLst>
          </p:cNvPr>
          <p:cNvSpPr txBox="1"/>
          <p:nvPr/>
        </p:nvSpPr>
        <p:spPr>
          <a:xfrm>
            <a:off x="9625914" y="4595622"/>
            <a:ext cx="2705787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ko-KR" sz="1401" dirty="0"/>
              <a:t>(</a:t>
            </a:r>
            <a:r>
              <a:rPr kumimoji="1" lang="ko-KR" altLang="en-US" sz="1401" dirty="0"/>
              <a:t>링크</a:t>
            </a:r>
            <a:r>
              <a:rPr kumimoji="1" lang="en-US" altLang="ko-KR" sz="1401" dirty="0"/>
              <a:t>)</a:t>
            </a:r>
          </a:p>
        </p:txBody>
      </p:sp>
      <p:sp>
        <p:nvSpPr>
          <p:cNvPr id="190" name="직사각형 189">
            <a:extLst>
              <a:ext uri="{FF2B5EF4-FFF2-40B4-BE49-F238E27FC236}">
                <a16:creationId xmlns:a16="http://schemas.microsoft.com/office/drawing/2014/main" id="{2F87C3EB-6D61-87AA-F6BA-FB9FDCC61FE5}"/>
              </a:ext>
            </a:extLst>
          </p:cNvPr>
          <p:cNvSpPr/>
          <p:nvPr/>
        </p:nvSpPr>
        <p:spPr>
          <a:xfrm>
            <a:off x="9007390" y="5290342"/>
            <a:ext cx="3184610" cy="1567659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91" name="직사각형 190">
            <a:extLst>
              <a:ext uri="{FF2B5EF4-FFF2-40B4-BE49-F238E27FC236}">
                <a16:creationId xmlns:a16="http://schemas.microsoft.com/office/drawing/2014/main" id="{7B87A696-FDE9-E598-DB6C-0334D2DDBDB0}"/>
              </a:ext>
            </a:extLst>
          </p:cNvPr>
          <p:cNvSpPr/>
          <p:nvPr/>
        </p:nvSpPr>
        <p:spPr>
          <a:xfrm>
            <a:off x="9007388" y="5411310"/>
            <a:ext cx="3184613" cy="396108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MEMO</a:t>
            </a:r>
            <a:endParaRPr kumimoji="1" lang="ko-KR" altLang="en-US" sz="1401" b="1" dirty="0"/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id="{718A5D34-78FD-C2B4-F47D-E9850FDF8975}"/>
              </a:ext>
            </a:extLst>
          </p:cNvPr>
          <p:cNvSpPr txBox="1"/>
          <p:nvPr/>
        </p:nvSpPr>
        <p:spPr>
          <a:xfrm>
            <a:off x="9284343" y="5843400"/>
            <a:ext cx="2705787" cy="739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ko-KR" sz="1401" dirty="0">
                <a:solidFill>
                  <a:schemeClr val="bg1"/>
                </a:solidFill>
              </a:rPr>
              <a:t>IMPACT </a:t>
            </a:r>
            <a:r>
              <a:rPr kumimoji="1" lang="ko-KR" altLang="en-US" sz="1401" dirty="0">
                <a:solidFill>
                  <a:schemeClr val="bg1"/>
                </a:solidFill>
              </a:rPr>
              <a:t>콘텐츠</a:t>
            </a:r>
            <a:endParaRPr kumimoji="1" lang="en-US" altLang="ko-KR" sz="1401" dirty="0">
              <a:solidFill>
                <a:schemeClr val="bg1"/>
              </a:solidFill>
            </a:endParaRPr>
          </a:p>
          <a:p>
            <a:pPr algn="ctr"/>
            <a:r>
              <a:rPr kumimoji="1" lang="en-US" altLang="ko-KR" sz="1401" dirty="0">
                <a:solidFill>
                  <a:schemeClr val="bg1"/>
                </a:solidFill>
              </a:rPr>
              <a:t>&gt;</a:t>
            </a:r>
            <a:r>
              <a:rPr kumimoji="1" lang="ko-KR" altLang="en-US" sz="1401" dirty="0">
                <a:solidFill>
                  <a:schemeClr val="bg1"/>
                </a:solidFill>
              </a:rPr>
              <a:t> 칼럼</a:t>
            </a:r>
            <a:endParaRPr kumimoji="1" lang="en-US" altLang="ko-KR" sz="1401" dirty="0">
              <a:solidFill>
                <a:schemeClr val="bg1"/>
              </a:solidFill>
            </a:endParaRPr>
          </a:p>
          <a:p>
            <a:pPr algn="ctr"/>
            <a:r>
              <a:rPr kumimoji="1" lang="ko-KR" altLang="en-US" sz="1401" dirty="0">
                <a:solidFill>
                  <a:schemeClr val="bg1"/>
                </a:solidFill>
              </a:rPr>
              <a:t>페이지 동일</a:t>
            </a:r>
            <a:endParaRPr kumimoji="1" lang="en-US" altLang="ko-KR" sz="1401" dirty="0">
              <a:solidFill>
                <a:schemeClr val="bg1"/>
              </a:solidFill>
            </a:endParaRP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64E0D384-CA60-2B4E-A41A-1E165F42E298}"/>
              </a:ext>
            </a:extLst>
          </p:cNvPr>
          <p:cNvSpPr/>
          <p:nvPr/>
        </p:nvSpPr>
        <p:spPr>
          <a:xfrm>
            <a:off x="5554126" y="933701"/>
            <a:ext cx="1121230" cy="24627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F31A9B3B-0E78-08DB-BF08-04DF27479507}"/>
              </a:ext>
            </a:extLst>
          </p:cNvPr>
          <p:cNvSpPr/>
          <p:nvPr/>
        </p:nvSpPr>
        <p:spPr>
          <a:xfrm>
            <a:off x="5554126" y="1174774"/>
            <a:ext cx="1121230" cy="24627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4134C6F3-38B8-D4E0-0A55-7D8798541F57}"/>
              </a:ext>
            </a:extLst>
          </p:cNvPr>
          <p:cNvSpPr/>
          <p:nvPr/>
        </p:nvSpPr>
        <p:spPr>
          <a:xfrm>
            <a:off x="5554126" y="1415374"/>
            <a:ext cx="1121230" cy="24627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3B7FA5A-04F8-6D6D-CC9B-1A8BC4254FFA}"/>
              </a:ext>
            </a:extLst>
          </p:cNvPr>
          <p:cNvSpPr txBox="1"/>
          <p:nvPr/>
        </p:nvSpPr>
        <p:spPr>
          <a:xfrm>
            <a:off x="5830045" y="881780"/>
            <a:ext cx="569387" cy="7950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1900"/>
              </a:lnSpc>
            </a:pPr>
            <a:r>
              <a:rPr kumimoji="1" lang="ko-KR" altLang="en-US" sz="1001" b="1" dirty="0"/>
              <a:t>블로그</a:t>
            </a:r>
            <a:endParaRPr kumimoji="1" lang="en-US" altLang="ko-KR" sz="1001" b="1" dirty="0"/>
          </a:p>
          <a:p>
            <a:pPr algn="ctr">
              <a:lnSpc>
                <a:spcPts val="1900"/>
              </a:lnSpc>
            </a:pPr>
            <a:r>
              <a:rPr kumimoji="1" lang="ko-KR" altLang="en-US" sz="1001" dirty="0"/>
              <a:t>유튜브</a:t>
            </a:r>
            <a:endParaRPr kumimoji="1" lang="en-US" altLang="ko-KR" sz="1001" dirty="0"/>
          </a:p>
          <a:p>
            <a:pPr algn="ctr">
              <a:lnSpc>
                <a:spcPts val="1900"/>
              </a:lnSpc>
            </a:pPr>
            <a:r>
              <a:rPr kumimoji="1" lang="ko-KR" altLang="en-US" sz="1001" dirty="0"/>
              <a:t>레터</a:t>
            </a:r>
          </a:p>
        </p:txBody>
      </p:sp>
    </p:spTree>
    <p:extLst>
      <p:ext uri="{BB962C8B-B14F-4D97-AF65-F5344CB8AC3E}">
        <p14:creationId xmlns:p14="http://schemas.microsoft.com/office/powerpoint/2010/main" val="35407804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575B75-5A4D-39FC-4E52-2C3D075E81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>
            <a:extLst>
              <a:ext uri="{FF2B5EF4-FFF2-40B4-BE49-F238E27FC236}">
                <a16:creationId xmlns:a16="http://schemas.microsoft.com/office/drawing/2014/main" id="{B3DF91D9-923A-F651-365E-EFDBB41CD7E0}"/>
              </a:ext>
            </a:extLst>
          </p:cNvPr>
          <p:cNvSpPr/>
          <p:nvPr/>
        </p:nvSpPr>
        <p:spPr>
          <a:xfrm>
            <a:off x="8991601" y="1"/>
            <a:ext cx="32004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AAB93DC4-B850-AC0C-5F58-D4511D913CFF}"/>
              </a:ext>
            </a:extLst>
          </p:cNvPr>
          <p:cNvSpPr/>
          <p:nvPr/>
        </p:nvSpPr>
        <p:spPr>
          <a:xfrm>
            <a:off x="478972" y="469573"/>
            <a:ext cx="7996101" cy="5337842"/>
          </a:xfrm>
          <a:prstGeom prst="rect">
            <a:avLst/>
          </a:prstGeom>
          <a:solidFill>
            <a:schemeClr val="bg1"/>
          </a:solidFill>
          <a:ln w="285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943B262F-1C38-4A83-BD39-62811167E14F}"/>
              </a:ext>
            </a:extLst>
          </p:cNvPr>
          <p:cNvSpPr/>
          <p:nvPr/>
        </p:nvSpPr>
        <p:spPr>
          <a:xfrm>
            <a:off x="478971" y="469572"/>
            <a:ext cx="7996101" cy="517072"/>
          </a:xfrm>
          <a:prstGeom prst="rect">
            <a:avLst/>
          </a:prstGeom>
          <a:solidFill>
            <a:schemeClr val="bg1"/>
          </a:solidFill>
          <a:ln w="19050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CB79B10-6A8B-5408-0CD3-61907C4C789B}"/>
              </a:ext>
            </a:extLst>
          </p:cNvPr>
          <p:cNvSpPr txBox="1"/>
          <p:nvPr/>
        </p:nvSpPr>
        <p:spPr>
          <a:xfrm>
            <a:off x="2237841" y="574219"/>
            <a:ext cx="5431808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ko-KR" sz="1401" dirty="0"/>
              <a:t>IMPACT</a:t>
            </a:r>
            <a:r>
              <a:rPr kumimoji="1" lang="ko-KR" altLang="en-US" sz="1401" dirty="0"/>
              <a:t> 코칭  </a:t>
            </a:r>
            <a:r>
              <a:rPr kumimoji="1" lang="en-US" altLang="ko-KR" sz="1401" dirty="0"/>
              <a:t> </a:t>
            </a:r>
            <a:r>
              <a:rPr kumimoji="1" lang="ko-KR" altLang="en-US" sz="1401" dirty="0"/>
              <a:t> 코치 양성</a:t>
            </a:r>
            <a:r>
              <a:rPr kumimoji="1" lang="en-US" altLang="ko-KR" sz="1401" dirty="0"/>
              <a:t>  </a:t>
            </a:r>
            <a:r>
              <a:rPr kumimoji="1" lang="ko-KR" altLang="en-US" sz="1401" dirty="0"/>
              <a:t>  </a:t>
            </a:r>
            <a:r>
              <a:rPr kumimoji="1" lang="en-US" altLang="ko-KR" sz="1401" dirty="0"/>
              <a:t>IMPCAT </a:t>
            </a:r>
            <a:r>
              <a:rPr kumimoji="1" lang="ko-KR" altLang="en-US" sz="1401" dirty="0"/>
              <a:t>교육 </a:t>
            </a:r>
            <a:r>
              <a:rPr kumimoji="1" lang="en-US" altLang="ko-KR" sz="1401" dirty="0"/>
              <a:t>   </a:t>
            </a:r>
            <a:r>
              <a:rPr kumimoji="1" lang="en-US" altLang="ko-KR" sz="1401" b="1" dirty="0"/>
              <a:t>IMPACT </a:t>
            </a:r>
            <a:r>
              <a:rPr kumimoji="1" lang="ko-KR" altLang="en-US" sz="1401" b="1" dirty="0"/>
              <a:t>콘텐츠</a:t>
            </a:r>
            <a:r>
              <a:rPr kumimoji="1" lang="en-US" altLang="ko-KR" sz="1401" b="1" dirty="0"/>
              <a:t>   </a:t>
            </a:r>
            <a:r>
              <a:rPr kumimoji="1" lang="ko-KR" altLang="en-US" sz="1401" b="1" dirty="0"/>
              <a:t> </a:t>
            </a:r>
            <a:r>
              <a:rPr kumimoji="1" lang="ko-KR" altLang="en-US" sz="1401" dirty="0"/>
              <a:t>회사 소개</a:t>
            </a:r>
          </a:p>
        </p:txBody>
      </p:sp>
      <p:pic>
        <p:nvPicPr>
          <p:cNvPr id="16" name="그림 15">
            <a:extLst>
              <a:ext uri="{FF2B5EF4-FFF2-40B4-BE49-F238E27FC236}">
                <a16:creationId xmlns:a16="http://schemas.microsoft.com/office/drawing/2014/main" id="{ABC7D4C8-2DB8-5C43-079E-2587643C5D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061" y="521282"/>
            <a:ext cx="413657" cy="413657"/>
          </a:xfrm>
          <a:prstGeom prst="rect">
            <a:avLst/>
          </a:prstGeom>
        </p:spPr>
      </p:pic>
      <p:sp>
        <p:nvSpPr>
          <p:cNvPr id="29" name="직사각형 28">
            <a:extLst>
              <a:ext uri="{FF2B5EF4-FFF2-40B4-BE49-F238E27FC236}">
                <a16:creationId xmlns:a16="http://schemas.microsoft.com/office/drawing/2014/main" id="{A4104B55-19D0-0994-808F-6C69CB548BEA}"/>
              </a:ext>
            </a:extLst>
          </p:cNvPr>
          <p:cNvSpPr/>
          <p:nvPr/>
        </p:nvSpPr>
        <p:spPr>
          <a:xfrm>
            <a:off x="3651529" y="2031433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3</a:t>
            </a:r>
            <a:endParaRPr kumimoji="1" lang="ko-KR" altLang="en-US" sz="1401" b="1" dirty="0"/>
          </a:p>
        </p:txBody>
      </p:sp>
      <p:sp>
        <p:nvSpPr>
          <p:cNvPr id="48" name="직사각형 47">
            <a:extLst>
              <a:ext uri="{FF2B5EF4-FFF2-40B4-BE49-F238E27FC236}">
                <a16:creationId xmlns:a16="http://schemas.microsoft.com/office/drawing/2014/main" id="{75381F73-9B11-20CE-1D3A-98E744A36101}"/>
              </a:ext>
            </a:extLst>
          </p:cNvPr>
          <p:cNvSpPr/>
          <p:nvPr/>
        </p:nvSpPr>
        <p:spPr>
          <a:xfrm flipV="1">
            <a:off x="463183" y="6013125"/>
            <a:ext cx="7996101" cy="517071"/>
          </a:xfrm>
          <a:prstGeom prst="rect">
            <a:avLst/>
          </a:prstGeom>
          <a:solidFill>
            <a:schemeClr val="bg1"/>
          </a:solidFill>
          <a:ln w="285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F147EFE8-E4C4-4F4F-FECE-8957ABCE1DB9}"/>
              </a:ext>
            </a:extLst>
          </p:cNvPr>
          <p:cNvSpPr txBox="1"/>
          <p:nvPr/>
        </p:nvSpPr>
        <p:spPr>
          <a:xfrm>
            <a:off x="788118" y="6121723"/>
            <a:ext cx="1173719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ko-KR" sz="1401" dirty="0"/>
              <a:t>1:1</a:t>
            </a:r>
            <a:r>
              <a:rPr kumimoji="1" lang="ko-KR" altLang="en-US" sz="1401" dirty="0"/>
              <a:t> 문의하기</a:t>
            </a:r>
          </a:p>
        </p:txBody>
      </p:sp>
      <p:sp>
        <p:nvSpPr>
          <p:cNvPr id="55" name="직사각형 54">
            <a:extLst>
              <a:ext uri="{FF2B5EF4-FFF2-40B4-BE49-F238E27FC236}">
                <a16:creationId xmlns:a16="http://schemas.microsoft.com/office/drawing/2014/main" id="{1DFA7B92-1456-554C-9BEE-C97D089CDFB4}"/>
              </a:ext>
            </a:extLst>
          </p:cNvPr>
          <p:cNvSpPr/>
          <p:nvPr/>
        </p:nvSpPr>
        <p:spPr>
          <a:xfrm>
            <a:off x="9373913" y="1941785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1</a:t>
            </a:r>
            <a:endParaRPr kumimoji="1" lang="ko-KR" altLang="en-US" sz="1401" b="1" dirty="0"/>
          </a:p>
        </p:txBody>
      </p:sp>
      <p:sp>
        <p:nvSpPr>
          <p:cNvPr id="56" name="직사각형 55">
            <a:extLst>
              <a:ext uri="{FF2B5EF4-FFF2-40B4-BE49-F238E27FC236}">
                <a16:creationId xmlns:a16="http://schemas.microsoft.com/office/drawing/2014/main" id="{EDCCAA46-9845-89B0-ACD1-885263777789}"/>
              </a:ext>
            </a:extLst>
          </p:cNvPr>
          <p:cNvSpPr/>
          <p:nvPr/>
        </p:nvSpPr>
        <p:spPr>
          <a:xfrm>
            <a:off x="9007390" y="5290342"/>
            <a:ext cx="3184610" cy="1567659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57" name="직사각형 56">
            <a:extLst>
              <a:ext uri="{FF2B5EF4-FFF2-40B4-BE49-F238E27FC236}">
                <a16:creationId xmlns:a16="http://schemas.microsoft.com/office/drawing/2014/main" id="{8C31A05D-12BD-CEE8-F1B6-F33A88072C9A}"/>
              </a:ext>
            </a:extLst>
          </p:cNvPr>
          <p:cNvSpPr/>
          <p:nvPr/>
        </p:nvSpPr>
        <p:spPr>
          <a:xfrm>
            <a:off x="9007388" y="5411310"/>
            <a:ext cx="3184613" cy="396108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MEMO</a:t>
            </a:r>
            <a:endParaRPr kumimoji="1" lang="ko-KR" altLang="en-US" sz="1401" b="1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9598B87A-5D80-9CDC-3B3A-6368FE74D387}"/>
              </a:ext>
            </a:extLst>
          </p:cNvPr>
          <p:cNvSpPr txBox="1"/>
          <p:nvPr/>
        </p:nvSpPr>
        <p:spPr>
          <a:xfrm>
            <a:off x="9625918" y="1913897"/>
            <a:ext cx="2022647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ko-KR" sz="1401" dirty="0"/>
              <a:t>(</a:t>
            </a:r>
            <a:r>
              <a:rPr kumimoji="1" lang="ko-KR" altLang="en-US" sz="1401" dirty="0"/>
              <a:t>칼럼 페이지 전환</a:t>
            </a:r>
            <a:r>
              <a:rPr kumimoji="1" lang="en-US" altLang="ko-KR" sz="1401" dirty="0"/>
              <a:t>)</a:t>
            </a:r>
            <a:endParaRPr kumimoji="1" lang="ko-KR" altLang="en-US" sz="1401" dirty="0"/>
          </a:p>
        </p:txBody>
      </p:sp>
      <p:sp>
        <p:nvSpPr>
          <p:cNvPr id="60" name="직사각형 59">
            <a:extLst>
              <a:ext uri="{FF2B5EF4-FFF2-40B4-BE49-F238E27FC236}">
                <a16:creationId xmlns:a16="http://schemas.microsoft.com/office/drawing/2014/main" id="{B847E2D9-C271-85DC-B10B-5BAB2B2F2ADD}"/>
              </a:ext>
            </a:extLst>
          </p:cNvPr>
          <p:cNvSpPr/>
          <p:nvPr/>
        </p:nvSpPr>
        <p:spPr>
          <a:xfrm>
            <a:off x="9373913" y="2373585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2</a:t>
            </a:r>
            <a:endParaRPr kumimoji="1" lang="ko-KR" altLang="en-US" sz="1401" b="1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ACCBE4BA-B318-DEEA-FF90-8F4B6F60AA43}"/>
              </a:ext>
            </a:extLst>
          </p:cNvPr>
          <p:cNvSpPr txBox="1"/>
          <p:nvPr/>
        </p:nvSpPr>
        <p:spPr>
          <a:xfrm>
            <a:off x="9625912" y="2345696"/>
            <a:ext cx="2364217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ko-KR" altLang="en-US" sz="1401" dirty="0"/>
              <a:t>한 눈에 보기 페이지 전환</a:t>
            </a:r>
          </a:p>
        </p:txBody>
      </p:sp>
      <p:sp>
        <p:nvSpPr>
          <p:cNvPr id="71" name="직사각형 70">
            <a:extLst>
              <a:ext uri="{FF2B5EF4-FFF2-40B4-BE49-F238E27FC236}">
                <a16:creationId xmlns:a16="http://schemas.microsoft.com/office/drawing/2014/main" id="{81833635-C293-D878-F99A-27EE5E5759E6}"/>
              </a:ext>
            </a:extLst>
          </p:cNvPr>
          <p:cNvSpPr/>
          <p:nvPr/>
        </p:nvSpPr>
        <p:spPr>
          <a:xfrm>
            <a:off x="9373913" y="2812285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3</a:t>
            </a:r>
            <a:endParaRPr kumimoji="1" lang="ko-KR" altLang="en-US" sz="1401" b="1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ADA0795A-00EB-021F-3150-B6CBACED88C2}"/>
              </a:ext>
            </a:extLst>
          </p:cNvPr>
          <p:cNvSpPr txBox="1"/>
          <p:nvPr/>
        </p:nvSpPr>
        <p:spPr>
          <a:xfrm>
            <a:off x="9625914" y="2784398"/>
            <a:ext cx="2705787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ko-KR" sz="1401" dirty="0"/>
              <a:t>(</a:t>
            </a:r>
            <a:r>
              <a:rPr kumimoji="1" lang="ko-KR" altLang="en-US" sz="1401" dirty="0"/>
              <a:t>게시글</a:t>
            </a:r>
            <a:r>
              <a:rPr kumimoji="1" lang="en-US" altLang="ko-KR" sz="1401" dirty="0"/>
              <a:t>+</a:t>
            </a:r>
            <a:r>
              <a:rPr kumimoji="1" lang="ko-KR" altLang="en-US" sz="1401" dirty="0"/>
              <a:t>이미지</a:t>
            </a:r>
            <a:r>
              <a:rPr kumimoji="1" lang="en-US" altLang="ko-KR" sz="1401" dirty="0"/>
              <a:t>)</a:t>
            </a:r>
          </a:p>
        </p:txBody>
      </p:sp>
      <p:sp>
        <p:nvSpPr>
          <p:cNvPr id="115" name="직사각형 114">
            <a:extLst>
              <a:ext uri="{FF2B5EF4-FFF2-40B4-BE49-F238E27FC236}">
                <a16:creationId xmlns:a16="http://schemas.microsoft.com/office/drawing/2014/main" id="{B2DDF806-000F-3455-520D-3CE630DD3007}"/>
              </a:ext>
            </a:extLst>
          </p:cNvPr>
          <p:cNvSpPr/>
          <p:nvPr/>
        </p:nvSpPr>
        <p:spPr>
          <a:xfrm>
            <a:off x="9284343" y="465138"/>
            <a:ext cx="2705787" cy="35662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R" altLang="en-US" sz="1401" b="1" dirty="0" err="1"/>
              <a:t>화면명</a:t>
            </a:r>
            <a:r>
              <a:rPr kumimoji="1" lang="en-US" altLang="ko-KR" sz="1401" b="1" dirty="0"/>
              <a:t>:</a:t>
            </a:r>
            <a:r>
              <a:rPr kumimoji="1" lang="ko-KR" altLang="en-US" sz="1401" b="1" dirty="0"/>
              <a:t> </a:t>
            </a:r>
            <a:r>
              <a:rPr kumimoji="1" lang="ko-KR" altLang="en-US" sz="1401" b="1" dirty="0" err="1"/>
              <a:t>메뉴바</a:t>
            </a:r>
            <a:endParaRPr kumimoji="1" lang="ko-KR" altLang="en-US" sz="1401" b="1" dirty="0"/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9DC938C9-7B1B-9E03-DD34-2D2467DB9D5A}"/>
              </a:ext>
            </a:extLst>
          </p:cNvPr>
          <p:cNvSpPr/>
          <p:nvPr/>
        </p:nvSpPr>
        <p:spPr>
          <a:xfrm>
            <a:off x="494761" y="2798675"/>
            <a:ext cx="7964523" cy="18478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46F230F-645C-DF33-99FC-A6C23109F0EF}"/>
              </a:ext>
            </a:extLst>
          </p:cNvPr>
          <p:cNvSpPr txBox="1"/>
          <p:nvPr/>
        </p:nvSpPr>
        <p:spPr>
          <a:xfrm>
            <a:off x="3903533" y="2002833"/>
            <a:ext cx="942887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1401" dirty="0"/>
              <a:t>과정 소개</a:t>
            </a:r>
            <a:endParaRPr kumimoji="1" lang="en-US" altLang="ko-KR" sz="1401" dirty="0"/>
          </a:p>
        </p:txBody>
      </p:sp>
      <p:sp>
        <p:nvSpPr>
          <p:cNvPr id="69" name="직사각형 68">
            <a:extLst>
              <a:ext uri="{FF2B5EF4-FFF2-40B4-BE49-F238E27FC236}">
                <a16:creationId xmlns:a16="http://schemas.microsoft.com/office/drawing/2014/main" id="{7CBFC837-50A8-6777-C7C9-1EE1374D7A4E}"/>
              </a:ext>
            </a:extLst>
          </p:cNvPr>
          <p:cNvSpPr/>
          <p:nvPr/>
        </p:nvSpPr>
        <p:spPr>
          <a:xfrm>
            <a:off x="4209231" y="2687213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4</a:t>
            </a:r>
            <a:endParaRPr kumimoji="1" lang="ko-KR" altLang="en-US" sz="1401" b="1" dirty="0"/>
          </a:p>
        </p:txBody>
      </p:sp>
      <p:sp>
        <p:nvSpPr>
          <p:cNvPr id="86" name="직사각형 85">
            <a:extLst>
              <a:ext uri="{FF2B5EF4-FFF2-40B4-BE49-F238E27FC236}">
                <a16:creationId xmlns:a16="http://schemas.microsoft.com/office/drawing/2014/main" id="{412217CA-54A7-5568-AB4F-6DF1A80DCE37}"/>
              </a:ext>
            </a:extLst>
          </p:cNvPr>
          <p:cNvSpPr/>
          <p:nvPr/>
        </p:nvSpPr>
        <p:spPr>
          <a:xfrm>
            <a:off x="9373913" y="3260641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4</a:t>
            </a:r>
            <a:endParaRPr kumimoji="1" lang="ko-KR" altLang="en-US" sz="1401" b="1" dirty="0"/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B0CD0AB8-2FE5-34FC-F45E-C8D151C24021}"/>
              </a:ext>
            </a:extLst>
          </p:cNvPr>
          <p:cNvSpPr txBox="1"/>
          <p:nvPr/>
        </p:nvSpPr>
        <p:spPr>
          <a:xfrm>
            <a:off x="9625914" y="3232753"/>
            <a:ext cx="2705787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ko-KR" sz="1401" dirty="0"/>
              <a:t>(</a:t>
            </a:r>
            <a:r>
              <a:rPr kumimoji="1" lang="ko-KR" altLang="en-US" sz="1401" dirty="0"/>
              <a:t>게시글</a:t>
            </a:r>
            <a:r>
              <a:rPr kumimoji="1" lang="en-US" altLang="ko-KR" sz="1401" dirty="0"/>
              <a:t>+</a:t>
            </a:r>
            <a:r>
              <a:rPr kumimoji="1" lang="ko-KR" altLang="en-US" sz="1401" dirty="0"/>
              <a:t>이미지</a:t>
            </a:r>
            <a:r>
              <a:rPr kumimoji="1" lang="en-US" altLang="ko-KR" sz="1401" dirty="0"/>
              <a:t>)</a:t>
            </a:r>
          </a:p>
        </p:txBody>
      </p:sp>
      <p:sp>
        <p:nvSpPr>
          <p:cNvPr id="92" name="직사각형 91">
            <a:extLst>
              <a:ext uri="{FF2B5EF4-FFF2-40B4-BE49-F238E27FC236}">
                <a16:creationId xmlns:a16="http://schemas.microsoft.com/office/drawing/2014/main" id="{7448AC31-31C2-B252-1ADA-0C64E605A42F}"/>
              </a:ext>
            </a:extLst>
          </p:cNvPr>
          <p:cNvSpPr/>
          <p:nvPr/>
        </p:nvSpPr>
        <p:spPr>
          <a:xfrm>
            <a:off x="9284343" y="884535"/>
            <a:ext cx="2705787" cy="63281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R" altLang="en-US" sz="1401" b="1" dirty="0"/>
              <a:t>위치</a:t>
            </a:r>
            <a:r>
              <a:rPr kumimoji="1" lang="en-US" altLang="ko-KR" sz="1401" b="1" dirty="0"/>
              <a:t>:</a:t>
            </a:r>
            <a:r>
              <a:rPr kumimoji="1" lang="ko-KR" altLang="en-US" sz="1401" b="1" dirty="0"/>
              <a:t> </a:t>
            </a:r>
            <a:r>
              <a:rPr kumimoji="1" lang="en-US" altLang="ko-KR" sz="1401" b="1" dirty="0"/>
              <a:t>IMPACT</a:t>
            </a:r>
            <a:r>
              <a:rPr kumimoji="1" lang="ko-KR" altLang="en-US" sz="1401" b="1" dirty="0"/>
              <a:t> 콘텐츠</a:t>
            </a:r>
            <a:endParaRPr kumimoji="1" lang="en-US" altLang="ko-KR" sz="1401" b="1" dirty="0"/>
          </a:p>
          <a:p>
            <a:pPr algn="ctr"/>
            <a:r>
              <a:rPr kumimoji="1" lang="en-US" altLang="ko-KR" sz="1401" b="1" dirty="0"/>
              <a:t>&gt;</a:t>
            </a:r>
            <a:r>
              <a:rPr kumimoji="1" lang="ko-KR" altLang="en-US" sz="1401" b="1" dirty="0"/>
              <a:t> 한 눈에 보기 </a:t>
            </a:r>
            <a:r>
              <a:rPr kumimoji="1" lang="en-US" altLang="ko-KR" sz="1401" b="1" dirty="0"/>
              <a:t>&gt;</a:t>
            </a:r>
            <a:r>
              <a:rPr kumimoji="1" lang="ko-KR" altLang="en-US" sz="1401" b="1" dirty="0"/>
              <a:t> 과정 페이지</a:t>
            </a:r>
          </a:p>
        </p:txBody>
      </p:sp>
      <p:sp>
        <p:nvSpPr>
          <p:cNvPr id="110" name="직사각형 109">
            <a:extLst>
              <a:ext uri="{FF2B5EF4-FFF2-40B4-BE49-F238E27FC236}">
                <a16:creationId xmlns:a16="http://schemas.microsoft.com/office/drawing/2014/main" id="{577FA251-4A4A-6DBE-437B-BB84D12A3FD6}"/>
              </a:ext>
            </a:extLst>
          </p:cNvPr>
          <p:cNvSpPr/>
          <p:nvPr/>
        </p:nvSpPr>
        <p:spPr>
          <a:xfrm>
            <a:off x="494761" y="5228651"/>
            <a:ext cx="7964523" cy="5672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11" name="직사각형 110">
            <a:extLst>
              <a:ext uri="{FF2B5EF4-FFF2-40B4-BE49-F238E27FC236}">
                <a16:creationId xmlns:a16="http://schemas.microsoft.com/office/drawing/2014/main" id="{1BD236BA-9803-2939-1EAD-13A82D8C5634}"/>
              </a:ext>
            </a:extLst>
          </p:cNvPr>
          <p:cNvSpPr/>
          <p:nvPr/>
        </p:nvSpPr>
        <p:spPr>
          <a:xfrm>
            <a:off x="1454428" y="5390906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6</a:t>
            </a:r>
            <a:endParaRPr kumimoji="1" lang="ko-KR" altLang="en-US" sz="1401" b="1" dirty="0"/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E3729833-95E9-ADF7-4820-66AAD426C84F}"/>
              </a:ext>
            </a:extLst>
          </p:cNvPr>
          <p:cNvSpPr txBox="1"/>
          <p:nvPr/>
        </p:nvSpPr>
        <p:spPr>
          <a:xfrm>
            <a:off x="1779650" y="5376638"/>
            <a:ext cx="982961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1401" dirty="0"/>
              <a:t>상세 보기 </a:t>
            </a:r>
            <a:endParaRPr kumimoji="1" lang="en-US" altLang="ko-KR" sz="140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CFD09AD-3304-DB80-B3F2-DA465A60F211}"/>
              </a:ext>
            </a:extLst>
          </p:cNvPr>
          <p:cNvSpPr txBox="1"/>
          <p:nvPr/>
        </p:nvSpPr>
        <p:spPr>
          <a:xfrm>
            <a:off x="2723251" y="3273391"/>
            <a:ext cx="3171061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1401" dirty="0"/>
              <a:t>개요</a:t>
            </a:r>
            <a:r>
              <a:rPr kumimoji="1" lang="en-US" altLang="ko-KR" sz="1401" dirty="0"/>
              <a:t>(</a:t>
            </a:r>
            <a:r>
              <a:rPr kumimoji="1" lang="ko-KR" altLang="en-US" sz="1401" dirty="0"/>
              <a:t>표</a:t>
            </a:r>
            <a:r>
              <a:rPr kumimoji="1" lang="en-US" altLang="ko-KR" sz="1401" dirty="0"/>
              <a:t>),</a:t>
            </a:r>
            <a:r>
              <a:rPr kumimoji="1" lang="ko-KR" altLang="en-US" sz="1401" dirty="0"/>
              <a:t> 목표</a:t>
            </a:r>
            <a:r>
              <a:rPr kumimoji="1" lang="en-US" altLang="ko-KR" sz="1401" dirty="0"/>
              <a:t>,</a:t>
            </a:r>
            <a:r>
              <a:rPr kumimoji="1" lang="ko-KR" altLang="en-US" sz="1401" dirty="0"/>
              <a:t> 기대효과</a:t>
            </a:r>
            <a:r>
              <a:rPr kumimoji="1" lang="en-US" altLang="ko-KR" sz="1401" dirty="0"/>
              <a:t>,</a:t>
            </a:r>
            <a:r>
              <a:rPr kumimoji="1" lang="ko-KR" altLang="en-US" sz="1401" dirty="0"/>
              <a:t> 커리큘럼</a:t>
            </a:r>
            <a:r>
              <a:rPr kumimoji="1" lang="en-US" altLang="ko-KR" sz="1401" dirty="0"/>
              <a:t>(</a:t>
            </a:r>
            <a:r>
              <a:rPr kumimoji="1" lang="ko-KR" altLang="en-US" sz="1401" dirty="0"/>
              <a:t>표</a:t>
            </a:r>
            <a:r>
              <a:rPr kumimoji="1" lang="en-US" altLang="ko-KR" sz="1401" dirty="0"/>
              <a:t>)</a:t>
            </a: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D1108067-8CE9-3694-A536-9EE363AB5FE1}"/>
              </a:ext>
            </a:extLst>
          </p:cNvPr>
          <p:cNvSpPr/>
          <p:nvPr/>
        </p:nvSpPr>
        <p:spPr>
          <a:xfrm>
            <a:off x="1454428" y="4818703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5</a:t>
            </a:r>
            <a:endParaRPr kumimoji="1" lang="ko-KR" altLang="en-US" sz="1401" b="1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704955C-3222-C5F0-BB12-7255DDE893F8}"/>
              </a:ext>
            </a:extLst>
          </p:cNvPr>
          <p:cNvSpPr txBox="1"/>
          <p:nvPr/>
        </p:nvSpPr>
        <p:spPr>
          <a:xfrm>
            <a:off x="1779644" y="4804432"/>
            <a:ext cx="1661032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1401" dirty="0"/>
              <a:t>레퍼런스 체크하기</a:t>
            </a:r>
            <a:endParaRPr kumimoji="1" lang="en-US" altLang="ko-KR" sz="1401" dirty="0"/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AE12BA8A-FC70-D303-ED5E-0F3917C2889B}"/>
              </a:ext>
            </a:extLst>
          </p:cNvPr>
          <p:cNvSpPr/>
          <p:nvPr/>
        </p:nvSpPr>
        <p:spPr>
          <a:xfrm>
            <a:off x="1263815" y="1196025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1</a:t>
            </a:r>
            <a:endParaRPr kumimoji="1" lang="ko-KR" altLang="en-US" sz="1401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4B728D8-6706-74D0-C221-3B71BB596B43}"/>
              </a:ext>
            </a:extLst>
          </p:cNvPr>
          <p:cNvSpPr txBox="1"/>
          <p:nvPr/>
        </p:nvSpPr>
        <p:spPr>
          <a:xfrm>
            <a:off x="1516875" y="1176514"/>
            <a:ext cx="543739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1401" dirty="0"/>
              <a:t>칼럼</a:t>
            </a:r>
          </a:p>
        </p:txBody>
      </p:sp>
      <p:cxnSp>
        <p:nvCxnSpPr>
          <p:cNvPr id="8" name="직선 연결선[R] 7">
            <a:extLst>
              <a:ext uri="{FF2B5EF4-FFF2-40B4-BE49-F238E27FC236}">
                <a16:creationId xmlns:a16="http://schemas.microsoft.com/office/drawing/2014/main" id="{0B3B3381-D20A-35A8-5B7A-7F12085A4EE4}"/>
              </a:ext>
            </a:extLst>
          </p:cNvPr>
          <p:cNvCxnSpPr>
            <a:cxnSpLocks/>
          </p:cNvCxnSpPr>
          <p:nvPr/>
        </p:nvCxnSpPr>
        <p:spPr>
          <a:xfrm>
            <a:off x="478971" y="1656447"/>
            <a:ext cx="798031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DDF35DED-686F-62E4-E740-03105FEA6C7A}"/>
              </a:ext>
            </a:extLst>
          </p:cNvPr>
          <p:cNvSpPr/>
          <p:nvPr/>
        </p:nvSpPr>
        <p:spPr>
          <a:xfrm>
            <a:off x="3524489" y="1196025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2</a:t>
            </a:r>
            <a:endParaRPr kumimoji="1" lang="ko-KR" altLang="en-US" sz="1401" b="1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FC326C9-7F3B-D880-3C16-8C6CA5C29F01}"/>
              </a:ext>
            </a:extLst>
          </p:cNvPr>
          <p:cNvSpPr txBox="1"/>
          <p:nvPr/>
        </p:nvSpPr>
        <p:spPr>
          <a:xfrm>
            <a:off x="3777552" y="1176514"/>
            <a:ext cx="1162498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1401" b="1" dirty="0"/>
              <a:t>한 눈에 보기</a:t>
            </a:r>
          </a:p>
        </p:txBody>
      </p: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704BCB42-4B81-BCC8-D8ED-B5B186EC0304}"/>
              </a:ext>
            </a:extLst>
          </p:cNvPr>
          <p:cNvSpPr/>
          <p:nvPr/>
        </p:nvSpPr>
        <p:spPr>
          <a:xfrm>
            <a:off x="9373913" y="3699044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5</a:t>
            </a:r>
            <a:endParaRPr kumimoji="1" lang="ko-KR" altLang="en-US" sz="1401" b="1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E40ECE8-F8A6-DDE0-AF27-6DA0945BBEDF}"/>
              </a:ext>
            </a:extLst>
          </p:cNvPr>
          <p:cNvSpPr txBox="1"/>
          <p:nvPr/>
        </p:nvSpPr>
        <p:spPr>
          <a:xfrm>
            <a:off x="9625918" y="3671156"/>
            <a:ext cx="2566087" cy="5234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ko-KR" sz="1401" dirty="0"/>
              <a:t>(</a:t>
            </a:r>
            <a:r>
              <a:rPr kumimoji="1" lang="ko-KR" altLang="en-US" sz="1401" dirty="0"/>
              <a:t>회사 소개</a:t>
            </a:r>
            <a:r>
              <a:rPr kumimoji="1" lang="en-US" altLang="ko-KR" sz="1401" dirty="0"/>
              <a:t>-</a:t>
            </a:r>
            <a:r>
              <a:rPr kumimoji="1" lang="ko-KR" altLang="en-US" sz="1401" dirty="0"/>
              <a:t>레퍼런스</a:t>
            </a:r>
            <a:endParaRPr kumimoji="1" lang="en-US" altLang="ko-KR" sz="1401" dirty="0"/>
          </a:p>
          <a:p>
            <a:pPr algn="just"/>
            <a:r>
              <a:rPr kumimoji="1" lang="ko-KR" altLang="en-US" sz="1401" dirty="0"/>
              <a:t>페이지 이동</a:t>
            </a:r>
            <a:r>
              <a:rPr kumimoji="1" lang="en-US" altLang="ko-KR" sz="1401" dirty="0"/>
              <a:t>)</a:t>
            </a:r>
          </a:p>
        </p:txBody>
      </p:sp>
      <p:sp>
        <p:nvSpPr>
          <p:cNvPr id="27" name="직사각형 26">
            <a:extLst>
              <a:ext uri="{FF2B5EF4-FFF2-40B4-BE49-F238E27FC236}">
                <a16:creationId xmlns:a16="http://schemas.microsoft.com/office/drawing/2014/main" id="{137AF4DE-4C0E-BE97-5D8C-AB5919A5D9E0}"/>
              </a:ext>
            </a:extLst>
          </p:cNvPr>
          <p:cNvSpPr/>
          <p:nvPr/>
        </p:nvSpPr>
        <p:spPr>
          <a:xfrm>
            <a:off x="9373913" y="4350337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6</a:t>
            </a:r>
            <a:endParaRPr kumimoji="1" lang="ko-KR" altLang="en-US" sz="1401" b="1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B85E70E-BFB9-EF33-2DFA-E547E0B82725}"/>
              </a:ext>
            </a:extLst>
          </p:cNvPr>
          <p:cNvSpPr txBox="1"/>
          <p:nvPr/>
        </p:nvSpPr>
        <p:spPr>
          <a:xfrm>
            <a:off x="9625914" y="4322448"/>
            <a:ext cx="2705787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ko-KR" sz="1401" dirty="0"/>
              <a:t>(1:1</a:t>
            </a:r>
            <a:r>
              <a:rPr kumimoji="1" lang="ko-KR" altLang="en-US" sz="1401" dirty="0"/>
              <a:t> 문의하기 페이지 이동</a:t>
            </a:r>
            <a:r>
              <a:rPr kumimoji="1" lang="en-US" altLang="ko-KR" sz="1401" dirty="0"/>
              <a:t>)</a:t>
            </a:r>
            <a:endParaRPr kumimoji="1" lang="ko-KR" altLang="en-US" sz="1401" dirty="0"/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10FC3533-51A8-98C5-3A48-9DD7691519FA}"/>
              </a:ext>
            </a:extLst>
          </p:cNvPr>
          <p:cNvSpPr/>
          <p:nvPr/>
        </p:nvSpPr>
        <p:spPr>
          <a:xfrm>
            <a:off x="5554126" y="933701"/>
            <a:ext cx="1121230" cy="24627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7B540827-9093-9CDA-7C21-5E3DF225ABBC}"/>
              </a:ext>
            </a:extLst>
          </p:cNvPr>
          <p:cNvSpPr/>
          <p:nvPr/>
        </p:nvSpPr>
        <p:spPr>
          <a:xfrm>
            <a:off x="5554126" y="1174774"/>
            <a:ext cx="1121230" cy="24627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3C6EF48D-866B-38F4-B63A-38CCAB07F95D}"/>
              </a:ext>
            </a:extLst>
          </p:cNvPr>
          <p:cNvSpPr/>
          <p:nvPr/>
        </p:nvSpPr>
        <p:spPr>
          <a:xfrm>
            <a:off x="5554126" y="1415374"/>
            <a:ext cx="1121230" cy="24627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9688E1A-9826-F728-9D00-4150A4EC5370}"/>
              </a:ext>
            </a:extLst>
          </p:cNvPr>
          <p:cNvSpPr txBox="1"/>
          <p:nvPr/>
        </p:nvSpPr>
        <p:spPr>
          <a:xfrm>
            <a:off x="5830045" y="881780"/>
            <a:ext cx="569387" cy="7950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1900"/>
              </a:lnSpc>
            </a:pPr>
            <a:r>
              <a:rPr kumimoji="1" lang="ko-KR" altLang="en-US" sz="1001" b="1" dirty="0"/>
              <a:t>블로그</a:t>
            </a:r>
            <a:endParaRPr kumimoji="1" lang="en-US" altLang="ko-KR" sz="1001" b="1" dirty="0"/>
          </a:p>
          <a:p>
            <a:pPr algn="ctr">
              <a:lnSpc>
                <a:spcPts val="1900"/>
              </a:lnSpc>
            </a:pPr>
            <a:r>
              <a:rPr kumimoji="1" lang="ko-KR" altLang="en-US" sz="1001" dirty="0"/>
              <a:t>유튜브</a:t>
            </a:r>
            <a:endParaRPr kumimoji="1" lang="en-US" altLang="ko-KR" sz="1001" dirty="0"/>
          </a:p>
          <a:p>
            <a:pPr algn="ctr">
              <a:lnSpc>
                <a:spcPts val="1900"/>
              </a:lnSpc>
            </a:pPr>
            <a:r>
              <a:rPr kumimoji="1" lang="ko-KR" altLang="en-US" sz="1001" dirty="0"/>
              <a:t>레터</a:t>
            </a:r>
          </a:p>
        </p:txBody>
      </p:sp>
    </p:spTree>
    <p:extLst>
      <p:ext uri="{BB962C8B-B14F-4D97-AF65-F5344CB8AC3E}">
        <p14:creationId xmlns:p14="http://schemas.microsoft.com/office/powerpoint/2010/main" val="10463198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75282D-7EE8-8705-AEAB-904621A418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>
            <a:extLst>
              <a:ext uri="{FF2B5EF4-FFF2-40B4-BE49-F238E27FC236}">
                <a16:creationId xmlns:a16="http://schemas.microsoft.com/office/drawing/2014/main" id="{874BE16B-A5DA-7D9D-26A5-63CC37F09802}"/>
              </a:ext>
            </a:extLst>
          </p:cNvPr>
          <p:cNvSpPr/>
          <p:nvPr/>
        </p:nvSpPr>
        <p:spPr>
          <a:xfrm>
            <a:off x="8991601" y="1"/>
            <a:ext cx="32004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853C28AE-4343-9D49-78B1-B7DA96E7FD9F}"/>
              </a:ext>
            </a:extLst>
          </p:cNvPr>
          <p:cNvSpPr/>
          <p:nvPr/>
        </p:nvSpPr>
        <p:spPr>
          <a:xfrm>
            <a:off x="478972" y="469573"/>
            <a:ext cx="7996101" cy="5337842"/>
          </a:xfrm>
          <a:prstGeom prst="rect">
            <a:avLst/>
          </a:prstGeom>
          <a:solidFill>
            <a:schemeClr val="bg1"/>
          </a:solidFill>
          <a:ln w="285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0C2DC6B0-AC06-81E8-D5A7-0592BDE346F0}"/>
              </a:ext>
            </a:extLst>
          </p:cNvPr>
          <p:cNvSpPr/>
          <p:nvPr/>
        </p:nvSpPr>
        <p:spPr>
          <a:xfrm>
            <a:off x="478971" y="469572"/>
            <a:ext cx="7996101" cy="517072"/>
          </a:xfrm>
          <a:prstGeom prst="rect">
            <a:avLst/>
          </a:prstGeom>
          <a:solidFill>
            <a:schemeClr val="bg1"/>
          </a:solidFill>
          <a:ln w="19050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B8AD368-13A6-5DE3-1309-27ACD54BC7B5}"/>
              </a:ext>
            </a:extLst>
          </p:cNvPr>
          <p:cNvSpPr txBox="1"/>
          <p:nvPr/>
        </p:nvSpPr>
        <p:spPr>
          <a:xfrm>
            <a:off x="2237840" y="574219"/>
            <a:ext cx="5418663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ko-KR" sz="1401" dirty="0"/>
              <a:t>IMPACT</a:t>
            </a:r>
            <a:r>
              <a:rPr kumimoji="1" lang="ko-KR" altLang="en-US" sz="1401" dirty="0"/>
              <a:t> 코칭  </a:t>
            </a:r>
            <a:r>
              <a:rPr kumimoji="1" lang="en-US" altLang="ko-KR" sz="1401" dirty="0"/>
              <a:t> </a:t>
            </a:r>
            <a:r>
              <a:rPr kumimoji="1" lang="ko-KR" altLang="en-US" sz="1401" dirty="0"/>
              <a:t> 코치 양성 </a:t>
            </a:r>
            <a:r>
              <a:rPr kumimoji="1" lang="en-US" altLang="ko-KR" sz="1401" dirty="0"/>
              <a:t>  </a:t>
            </a:r>
            <a:r>
              <a:rPr kumimoji="1" lang="ko-KR" altLang="en-US" sz="1401" dirty="0"/>
              <a:t> </a:t>
            </a:r>
            <a:r>
              <a:rPr kumimoji="1" lang="en-US" altLang="ko-KR" sz="1401" dirty="0"/>
              <a:t>IMPCAT </a:t>
            </a:r>
            <a:r>
              <a:rPr kumimoji="1" lang="ko-KR" altLang="en-US" sz="1401" dirty="0"/>
              <a:t>교육 </a:t>
            </a:r>
            <a:r>
              <a:rPr kumimoji="1" lang="en-US" altLang="ko-KR" sz="1401" dirty="0"/>
              <a:t>   IMPACT </a:t>
            </a:r>
            <a:r>
              <a:rPr kumimoji="1" lang="ko-KR" altLang="en-US" sz="1401" dirty="0"/>
              <a:t>콘텐츠</a:t>
            </a:r>
            <a:r>
              <a:rPr kumimoji="1" lang="en-US" altLang="ko-KR" sz="1401" dirty="0"/>
              <a:t>   </a:t>
            </a:r>
            <a:r>
              <a:rPr kumimoji="1" lang="ko-KR" altLang="en-US" sz="1401" dirty="0"/>
              <a:t> </a:t>
            </a:r>
            <a:r>
              <a:rPr kumimoji="1" lang="ko-KR" altLang="en-US" sz="1401" b="1" dirty="0"/>
              <a:t>회사 소개</a:t>
            </a:r>
          </a:p>
        </p:txBody>
      </p:sp>
      <p:pic>
        <p:nvPicPr>
          <p:cNvPr id="16" name="그림 15">
            <a:extLst>
              <a:ext uri="{FF2B5EF4-FFF2-40B4-BE49-F238E27FC236}">
                <a16:creationId xmlns:a16="http://schemas.microsoft.com/office/drawing/2014/main" id="{58B04E0C-D983-CF6C-EE6E-6D72F8D1C2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061" y="521282"/>
            <a:ext cx="413657" cy="413657"/>
          </a:xfrm>
          <a:prstGeom prst="rect">
            <a:avLst/>
          </a:prstGeom>
        </p:spPr>
      </p:pic>
      <p:sp>
        <p:nvSpPr>
          <p:cNvPr id="29" name="직사각형 28">
            <a:extLst>
              <a:ext uri="{FF2B5EF4-FFF2-40B4-BE49-F238E27FC236}">
                <a16:creationId xmlns:a16="http://schemas.microsoft.com/office/drawing/2014/main" id="{0AD356E8-2703-4D5A-2D83-F393BBDB5CBC}"/>
              </a:ext>
            </a:extLst>
          </p:cNvPr>
          <p:cNvSpPr/>
          <p:nvPr/>
        </p:nvSpPr>
        <p:spPr>
          <a:xfrm>
            <a:off x="1263815" y="1196025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1</a:t>
            </a:r>
            <a:endParaRPr kumimoji="1" lang="ko-KR" altLang="en-US" sz="1401" b="1" dirty="0"/>
          </a:p>
        </p:txBody>
      </p:sp>
      <p:sp>
        <p:nvSpPr>
          <p:cNvPr id="48" name="직사각형 47">
            <a:extLst>
              <a:ext uri="{FF2B5EF4-FFF2-40B4-BE49-F238E27FC236}">
                <a16:creationId xmlns:a16="http://schemas.microsoft.com/office/drawing/2014/main" id="{B7CDF8BB-791E-4FF3-66C6-EF25B85DC9C9}"/>
              </a:ext>
            </a:extLst>
          </p:cNvPr>
          <p:cNvSpPr/>
          <p:nvPr/>
        </p:nvSpPr>
        <p:spPr>
          <a:xfrm flipV="1">
            <a:off x="463183" y="6013125"/>
            <a:ext cx="7996101" cy="517071"/>
          </a:xfrm>
          <a:prstGeom prst="rect">
            <a:avLst/>
          </a:prstGeom>
          <a:solidFill>
            <a:schemeClr val="bg1"/>
          </a:solidFill>
          <a:ln w="285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5F1A37D1-90F3-339B-4C1B-E5BB0895DC73}"/>
              </a:ext>
            </a:extLst>
          </p:cNvPr>
          <p:cNvSpPr txBox="1"/>
          <p:nvPr/>
        </p:nvSpPr>
        <p:spPr>
          <a:xfrm>
            <a:off x="788118" y="6121723"/>
            <a:ext cx="1173719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ko-KR" sz="1401" dirty="0"/>
              <a:t>1:1</a:t>
            </a:r>
            <a:r>
              <a:rPr kumimoji="1" lang="ko-KR" altLang="en-US" sz="1401" dirty="0"/>
              <a:t> 문의하기</a:t>
            </a:r>
          </a:p>
        </p:txBody>
      </p:sp>
      <p:sp>
        <p:nvSpPr>
          <p:cNvPr id="55" name="직사각형 54">
            <a:extLst>
              <a:ext uri="{FF2B5EF4-FFF2-40B4-BE49-F238E27FC236}">
                <a16:creationId xmlns:a16="http://schemas.microsoft.com/office/drawing/2014/main" id="{9855A4F7-F134-BCEC-ED51-4C70793A8A72}"/>
              </a:ext>
            </a:extLst>
          </p:cNvPr>
          <p:cNvSpPr/>
          <p:nvPr/>
        </p:nvSpPr>
        <p:spPr>
          <a:xfrm>
            <a:off x="9373913" y="1941785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1</a:t>
            </a:r>
            <a:endParaRPr kumimoji="1" lang="ko-KR" altLang="en-US" sz="1401" b="1" dirty="0"/>
          </a:p>
        </p:txBody>
      </p:sp>
      <p:sp>
        <p:nvSpPr>
          <p:cNvPr id="56" name="직사각형 55">
            <a:extLst>
              <a:ext uri="{FF2B5EF4-FFF2-40B4-BE49-F238E27FC236}">
                <a16:creationId xmlns:a16="http://schemas.microsoft.com/office/drawing/2014/main" id="{0262EC33-7E46-0EC8-7111-3FB1437C7E41}"/>
              </a:ext>
            </a:extLst>
          </p:cNvPr>
          <p:cNvSpPr/>
          <p:nvPr/>
        </p:nvSpPr>
        <p:spPr>
          <a:xfrm>
            <a:off x="9007390" y="5290342"/>
            <a:ext cx="3184610" cy="1567659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57" name="직사각형 56">
            <a:extLst>
              <a:ext uri="{FF2B5EF4-FFF2-40B4-BE49-F238E27FC236}">
                <a16:creationId xmlns:a16="http://schemas.microsoft.com/office/drawing/2014/main" id="{CAE71576-B3E5-A779-D8F3-E84FD6CD1ACF}"/>
              </a:ext>
            </a:extLst>
          </p:cNvPr>
          <p:cNvSpPr/>
          <p:nvPr/>
        </p:nvSpPr>
        <p:spPr>
          <a:xfrm>
            <a:off x="9007388" y="5411310"/>
            <a:ext cx="3184613" cy="396108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MEMO</a:t>
            </a:r>
            <a:endParaRPr kumimoji="1" lang="ko-KR" altLang="en-US" sz="1401" b="1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B398663B-2DD9-11D7-8351-07D4E4DCA252}"/>
              </a:ext>
            </a:extLst>
          </p:cNvPr>
          <p:cNvSpPr txBox="1"/>
          <p:nvPr/>
        </p:nvSpPr>
        <p:spPr>
          <a:xfrm>
            <a:off x="9625918" y="1913897"/>
            <a:ext cx="2364215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ko-KR" sz="1401" dirty="0"/>
              <a:t>(</a:t>
            </a:r>
            <a:r>
              <a:rPr kumimoji="1" lang="ko-KR" altLang="en-US" sz="1401" dirty="0"/>
              <a:t>미션 </a:t>
            </a:r>
            <a:r>
              <a:rPr kumimoji="1" lang="en-US" altLang="ko-KR" sz="1401" dirty="0"/>
              <a:t>&amp;</a:t>
            </a:r>
            <a:r>
              <a:rPr kumimoji="1" lang="ko-KR" altLang="en-US" sz="1401" dirty="0"/>
              <a:t> 비전 페이지 전환</a:t>
            </a:r>
            <a:r>
              <a:rPr kumimoji="1" lang="en-US" altLang="ko-KR" sz="1401" dirty="0"/>
              <a:t>)</a:t>
            </a:r>
            <a:endParaRPr kumimoji="1" lang="ko-KR" altLang="en-US" sz="1401" dirty="0"/>
          </a:p>
        </p:txBody>
      </p:sp>
      <p:sp>
        <p:nvSpPr>
          <p:cNvPr id="60" name="직사각형 59">
            <a:extLst>
              <a:ext uri="{FF2B5EF4-FFF2-40B4-BE49-F238E27FC236}">
                <a16:creationId xmlns:a16="http://schemas.microsoft.com/office/drawing/2014/main" id="{47738DB8-5262-CC25-300E-6C21F81D5302}"/>
              </a:ext>
            </a:extLst>
          </p:cNvPr>
          <p:cNvSpPr/>
          <p:nvPr/>
        </p:nvSpPr>
        <p:spPr>
          <a:xfrm>
            <a:off x="9373913" y="2373585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2</a:t>
            </a:r>
            <a:endParaRPr kumimoji="1" lang="ko-KR" altLang="en-US" sz="1401" b="1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267B99A5-A003-3BEC-16EB-3E849B05D0F2}"/>
              </a:ext>
            </a:extLst>
          </p:cNvPr>
          <p:cNvSpPr txBox="1"/>
          <p:nvPr/>
        </p:nvSpPr>
        <p:spPr>
          <a:xfrm>
            <a:off x="9625912" y="2345696"/>
            <a:ext cx="2364217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ko-KR" sz="1401" dirty="0"/>
              <a:t>(CEO </a:t>
            </a:r>
            <a:r>
              <a:rPr kumimoji="1" lang="ko-KR" altLang="en-US" sz="1401" dirty="0"/>
              <a:t>메시지 페이지 전환</a:t>
            </a:r>
            <a:r>
              <a:rPr kumimoji="1" lang="en-US" altLang="ko-KR" sz="1401" dirty="0"/>
              <a:t>)</a:t>
            </a:r>
            <a:endParaRPr kumimoji="1" lang="ko-KR" altLang="en-US" sz="1401" dirty="0"/>
          </a:p>
        </p:txBody>
      </p:sp>
      <p:sp>
        <p:nvSpPr>
          <p:cNvPr id="71" name="직사각형 70">
            <a:extLst>
              <a:ext uri="{FF2B5EF4-FFF2-40B4-BE49-F238E27FC236}">
                <a16:creationId xmlns:a16="http://schemas.microsoft.com/office/drawing/2014/main" id="{303527E4-BB3A-08F5-2232-9ADA4772CC58}"/>
              </a:ext>
            </a:extLst>
          </p:cNvPr>
          <p:cNvSpPr/>
          <p:nvPr/>
        </p:nvSpPr>
        <p:spPr>
          <a:xfrm>
            <a:off x="9373913" y="2810972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3</a:t>
            </a:r>
            <a:endParaRPr kumimoji="1" lang="ko-KR" altLang="en-US" sz="1401" b="1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B471EF31-D223-1F9B-2A91-3402390131DF}"/>
              </a:ext>
            </a:extLst>
          </p:cNvPr>
          <p:cNvSpPr txBox="1"/>
          <p:nvPr/>
        </p:nvSpPr>
        <p:spPr>
          <a:xfrm>
            <a:off x="9625914" y="2783084"/>
            <a:ext cx="2705787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ko-KR" sz="1401" dirty="0"/>
              <a:t>(</a:t>
            </a:r>
            <a:r>
              <a:rPr kumimoji="1" lang="ko-KR" altLang="en-US" sz="1401" dirty="0"/>
              <a:t>이미지</a:t>
            </a:r>
            <a:r>
              <a:rPr kumimoji="1" lang="en-US" altLang="ko-KR" sz="1401" dirty="0"/>
              <a:t>)</a:t>
            </a:r>
          </a:p>
        </p:txBody>
      </p:sp>
      <p:sp>
        <p:nvSpPr>
          <p:cNvPr id="115" name="직사각형 114">
            <a:extLst>
              <a:ext uri="{FF2B5EF4-FFF2-40B4-BE49-F238E27FC236}">
                <a16:creationId xmlns:a16="http://schemas.microsoft.com/office/drawing/2014/main" id="{750DC5EB-67C1-C9E3-E5CC-230FF0CB273D}"/>
              </a:ext>
            </a:extLst>
          </p:cNvPr>
          <p:cNvSpPr/>
          <p:nvPr/>
        </p:nvSpPr>
        <p:spPr>
          <a:xfrm>
            <a:off x="9284343" y="465138"/>
            <a:ext cx="2705787" cy="35662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R" altLang="en-US" sz="1401" b="1" dirty="0" err="1"/>
              <a:t>화면명</a:t>
            </a:r>
            <a:r>
              <a:rPr kumimoji="1" lang="en-US" altLang="ko-KR" sz="1401" b="1" dirty="0"/>
              <a:t>:</a:t>
            </a:r>
            <a:r>
              <a:rPr kumimoji="1" lang="ko-KR" altLang="en-US" sz="1401" b="1" dirty="0"/>
              <a:t> </a:t>
            </a:r>
            <a:r>
              <a:rPr kumimoji="1" lang="ko-KR" altLang="en-US" sz="1401" b="1" dirty="0" err="1"/>
              <a:t>메뉴바</a:t>
            </a:r>
            <a:endParaRPr kumimoji="1" lang="ko-KR" altLang="en-US" sz="1401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9820893-1661-9940-1C77-441581E4EC35}"/>
              </a:ext>
            </a:extLst>
          </p:cNvPr>
          <p:cNvSpPr txBox="1"/>
          <p:nvPr/>
        </p:nvSpPr>
        <p:spPr>
          <a:xfrm>
            <a:off x="1516877" y="1176514"/>
            <a:ext cx="1109599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1401" b="1" dirty="0"/>
              <a:t>미션 </a:t>
            </a:r>
            <a:r>
              <a:rPr kumimoji="1" lang="en-US" altLang="ko-KR" sz="1401" b="1" dirty="0"/>
              <a:t>&amp;</a:t>
            </a:r>
            <a:r>
              <a:rPr kumimoji="1" lang="ko-KR" altLang="en-US" sz="1401" b="1" dirty="0"/>
              <a:t> 비전</a:t>
            </a:r>
          </a:p>
        </p:txBody>
      </p:sp>
      <p:sp>
        <p:nvSpPr>
          <p:cNvPr id="69" name="직사각형 68">
            <a:extLst>
              <a:ext uri="{FF2B5EF4-FFF2-40B4-BE49-F238E27FC236}">
                <a16:creationId xmlns:a16="http://schemas.microsoft.com/office/drawing/2014/main" id="{19A4B9CA-48DF-E802-35E5-2A813F86B504}"/>
              </a:ext>
            </a:extLst>
          </p:cNvPr>
          <p:cNvSpPr/>
          <p:nvPr/>
        </p:nvSpPr>
        <p:spPr>
          <a:xfrm>
            <a:off x="1264638" y="2164724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3</a:t>
            </a:r>
            <a:endParaRPr kumimoji="1" lang="ko-KR" altLang="en-US" sz="1401" b="1" dirty="0"/>
          </a:p>
        </p:txBody>
      </p:sp>
      <p:sp>
        <p:nvSpPr>
          <p:cNvPr id="82" name="직사각형 81">
            <a:extLst>
              <a:ext uri="{FF2B5EF4-FFF2-40B4-BE49-F238E27FC236}">
                <a16:creationId xmlns:a16="http://schemas.microsoft.com/office/drawing/2014/main" id="{6442208F-D933-C5F5-F9F0-590CB91673BF}"/>
              </a:ext>
            </a:extLst>
          </p:cNvPr>
          <p:cNvSpPr/>
          <p:nvPr/>
        </p:nvSpPr>
        <p:spPr>
          <a:xfrm>
            <a:off x="9373913" y="3268172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4</a:t>
            </a:r>
            <a:endParaRPr kumimoji="1" lang="ko-KR" altLang="en-US" sz="1401" b="1" dirty="0"/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646252A4-61BB-14FE-903C-4800838AAEEC}"/>
              </a:ext>
            </a:extLst>
          </p:cNvPr>
          <p:cNvSpPr txBox="1"/>
          <p:nvPr/>
        </p:nvSpPr>
        <p:spPr>
          <a:xfrm>
            <a:off x="9625914" y="3240284"/>
            <a:ext cx="2705787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ko-KR" sz="1401" dirty="0"/>
              <a:t>(</a:t>
            </a:r>
            <a:r>
              <a:rPr kumimoji="1" lang="ko-KR" altLang="en-US" sz="1401" dirty="0"/>
              <a:t>이미지</a:t>
            </a:r>
            <a:r>
              <a:rPr kumimoji="1" lang="en-US" altLang="ko-KR" sz="1401" dirty="0"/>
              <a:t>)</a:t>
            </a:r>
          </a:p>
        </p:txBody>
      </p:sp>
      <p:sp>
        <p:nvSpPr>
          <p:cNvPr id="92" name="직사각형 91">
            <a:extLst>
              <a:ext uri="{FF2B5EF4-FFF2-40B4-BE49-F238E27FC236}">
                <a16:creationId xmlns:a16="http://schemas.microsoft.com/office/drawing/2014/main" id="{17A1D914-97CE-C532-0772-06196488CB4B}"/>
              </a:ext>
            </a:extLst>
          </p:cNvPr>
          <p:cNvSpPr/>
          <p:nvPr/>
        </p:nvSpPr>
        <p:spPr>
          <a:xfrm>
            <a:off x="9284343" y="884535"/>
            <a:ext cx="2705787" cy="63281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R" altLang="en-US" sz="1401" b="1" dirty="0"/>
              <a:t>위치</a:t>
            </a:r>
            <a:r>
              <a:rPr kumimoji="1" lang="en-US" altLang="ko-KR" sz="1401" b="1" dirty="0"/>
              <a:t>:</a:t>
            </a:r>
            <a:r>
              <a:rPr kumimoji="1" lang="ko-KR" altLang="en-US" sz="1401" b="1" dirty="0"/>
              <a:t> 회사 소개</a:t>
            </a:r>
            <a:endParaRPr kumimoji="1" lang="en-US" altLang="ko-KR" sz="1401" b="1" dirty="0"/>
          </a:p>
          <a:p>
            <a:pPr algn="ctr"/>
            <a:r>
              <a:rPr kumimoji="1" lang="en-US" altLang="ko-KR" sz="1401" b="1" dirty="0"/>
              <a:t>&gt;</a:t>
            </a:r>
            <a:r>
              <a:rPr kumimoji="1" lang="ko-KR" altLang="en-US" sz="1401" b="1" dirty="0"/>
              <a:t> </a:t>
            </a:r>
            <a:r>
              <a:rPr kumimoji="1" lang="en-US" altLang="ko-KR" sz="1401" b="1" dirty="0"/>
              <a:t>Value &gt; </a:t>
            </a:r>
            <a:r>
              <a:rPr kumimoji="1" lang="ko-KR" altLang="en-US" sz="1401" b="1" dirty="0"/>
              <a:t>미션 </a:t>
            </a:r>
            <a:r>
              <a:rPr kumimoji="1" lang="en-US" altLang="ko-KR" sz="1401" b="1" dirty="0"/>
              <a:t>&amp;</a:t>
            </a:r>
            <a:r>
              <a:rPr kumimoji="1" lang="ko-KR" altLang="en-US" sz="1401" b="1" dirty="0"/>
              <a:t> 비전</a:t>
            </a:r>
          </a:p>
        </p:txBody>
      </p:sp>
      <p:cxnSp>
        <p:nvCxnSpPr>
          <p:cNvPr id="2" name="직선 연결선[R] 1">
            <a:extLst>
              <a:ext uri="{FF2B5EF4-FFF2-40B4-BE49-F238E27FC236}">
                <a16:creationId xmlns:a16="http://schemas.microsoft.com/office/drawing/2014/main" id="{7CCC38A0-8C2D-D612-DD58-CDD2C31A0AEC}"/>
              </a:ext>
            </a:extLst>
          </p:cNvPr>
          <p:cNvCxnSpPr>
            <a:cxnSpLocks/>
          </p:cNvCxnSpPr>
          <p:nvPr/>
        </p:nvCxnSpPr>
        <p:spPr>
          <a:xfrm>
            <a:off x="478971" y="1656447"/>
            <a:ext cx="798031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직사각형 6">
            <a:extLst>
              <a:ext uri="{FF2B5EF4-FFF2-40B4-BE49-F238E27FC236}">
                <a16:creationId xmlns:a16="http://schemas.microsoft.com/office/drawing/2014/main" id="{C9152E47-7FAE-B4D4-274A-4144796DEEFB}"/>
              </a:ext>
            </a:extLst>
          </p:cNvPr>
          <p:cNvSpPr/>
          <p:nvPr/>
        </p:nvSpPr>
        <p:spPr>
          <a:xfrm>
            <a:off x="5175415" y="1196025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2</a:t>
            </a:r>
            <a:endParaRPr kumimoji="1" lang="ko-KR" altLang="en-US" sz="1401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E0B13E2-7AF3-DE3C-1354-C3149F8A90EB}"/>
              </a:ext>
            </a:extLst>
          </p:cNvPr>
          <p:cNvSpPr txBox="1"/>
          <p:nvPr/>
        </p:nvSpPr>
        <p:spPr>
          <a:xfrm>
            <a:off x="5428478" y="1176514"/>
            <a:ext cx="1063496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ko-KR" sz="1401" dirty="0"/>
              <a:t>CEO </a:t>
            </a:r>
            <a:r>
              <a:rPr kumimoji="1" lang="ko-KR" altLang="en-US" sz="1401" dirty="0"/>
              <a:t>메시지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4D3945-96DD-E2F1-7608-BD3F9036228E}"/>
              </a:ext>
            </a:extLst>
          </p:cNvPr>
          <p:cNvSpPr txBox="1"/>
          <p:nvPr/>
        </p:nvSpPr>
        <p:spPr>
          <a:xfrm>
            <a:off x="1516875" y="2140844"/>
            <a:ext cx="543739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1401" dirty="0"/>
              <a:t>미션</a:t>
            </a:r>
          </a:p>
        </p:txBody>
      </p:sp>
      <p:sp>
        <p:nvSpPr>
          <p:cNvPr id="31" name="직사각형 30">
            <a:extLst>
              <a:ext uri="{FF2B5EF4-FFF2-40B4-BE49-F238E27FC236}">
                <a16:creationId xmlns:a16="http://schemas.microsoft.com/office/drawing/2014/main" id="{343A4BC0-8B21-FE58-AE09-659161B221EE}"/>
              </a:ext>
            </a:extLst>
          </p:cNvPr>
          <p:cNvSpPr/>
          <p:nvPr/>
        </p:nvSpPr>
        <p:spPr>
          <a:xfrm>
            <a:off x="6605123" y="933701"/>
            <a:ext cx="1121230" cy="24627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32" name="직사각형 31">
            <a:extLst>
              <a:ext uri="{FF2B5EF4-FFF2-40B4-BE49-F238E27FC236}">
                <a16:creationId xmlns:a16="http://schemas.microsoft.com/office/drawing/2014/main" id="{0729730B-6BB2-1EE3-15C9-6EACEF08DFD1}"/>
              </a:ext>
            </a:extLst>
          </p:cNvPr>
          <p:cNvSpPr/>
          <p:nvPr/>
        </p:nvSpPr>
        <p:spPr>
          <a:xfrm>
            <a:off x="6605123" y="1174774"/>
            <a:ext cx="1121230" cy="24627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2531789F-0FAD-A758-398E-5E56945350F7}"/>
              </a:ext>
            </a:extLst>
          </p:cNvPr>
          <p:cNvSpPr/>
          <p:nvPr/>
        </p:nvSpPr>
        <p:spPr>
          <a:xfrm>
            <a:off x="6605123" y="1415374"/>
            <a:ext cx="1121230" cy="24627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34" name="직사각형 33">
            <a:extLst>
              <a:ext uri="{FF2B5EF4-FFF2-40B4-BE49-F238E27FC236}">
                <a16:creationId xmlns:a16="http://schemas.microsoft.com/office/drawing/2014/main" id="{625047EE-148F-574E-9439-00859EF7E35F}"/>
              </a:ext>
            </a:extLst>
          </p:cNvPr>
          <p:cNvSpPr/>
          <p:nvPr/>
        </p:nvSpPr>
        <p:spPr>
          <a:xfrm>
            <a:off x="6605123" y="1656448"/>
            <a:ext cx="1121230" cy="24627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475E65D-371E-E64D-5FAA-A4C21DC94EF4}"/>
              </a:ext>
            </a:extLst>
          </p:cNvPr>
          <p:cNvSpPr txBox="1"/>
          <p:nvPr/>
        </p:nvSpPr>
        <p:spPr>
          <a:xfrm>
            <a:off x="6816924" y="881779"/>
            <a:ext cx="697627" cy="10386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1900"/>
              </a:lnSpc>
            </a:pPr>
            <a:r>
              <a:rPr kumimoji="1" lang="en-US" altLang="ko-KR" sz="1001" b="1" dirty="0"/>
              <a:t>Value</a:t>
            </a:r>
          </a:p>
          <a:p>
            <a:pPr algn="ctr">
              <a:lnSpc>
                <a:spcPts val="1900"/>
              </a:lnSpc>
            </a:pPr>
            <a:r>
              <a:rPr kumimoji="1" lang="en-US" altLang="ko-KR" sz="1001" dirty="0"/>
              <a:t>People</a:t>
            </a:r>
          </a:p>
          <a:p>
            <a:pPr algn="ctr">
              <a:lnSpc>
                <a:spcPts val="1900"/>
              </a:lnSpc>
            </a:pPr>
            <a:r>
              <a:rPr kumimoji="1" lang="ko-KR" altLang="en-US" sz="1001" dirty="0"/>
              <a:t>수행실적</a:t>
            </a:r>
            <a:endParaRPr kumimoji="1" lang="en-US" altLang="ko-KR" sz="1001" dirty="0"/>
          </a:p>
          <a:p>
            <a:pPr algn="ctr">
              <a:lnSpc>
                <a:spcPts val="1900"/>
              </a:lnSpc>
            </a:pPr>
            <a:r>
              <a:rPr kumimoji="1" lang="ko-KR" altLang="en-US" sz="1001" dirty="0"/>
              <a:t>뉴스</a:t>
            </a:r>
          </a:p>
        </p:txBody>
      </p:sp>
      <p:sp>
        <p:nvSpPr>
          <p:cNvPr id="30" name="직사각형 29">
            <a:extLst>
              <a:ext uri="{FF2B5EF4-FFF2-40B4-BE49-F238E27FC236}">
                <a16:creationId xmlns:a16="http://schemas.microsoft.com/office/drawing/2014/main" id="{200A99D3-6BA2-B6CF-DE89-F9FE365B4EC0}"/>
              </a:ext>
            </a:extLst>
          </p:cNvPr>
          <p:cNvSpPr/>
          <p:nvPr/>
        </p:nvSpPr>
        <p:spPr>
          <a:xfrm>
            <a:off x="1264638" y="4220316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4</a:t>
            </a:r>
            <a:endParaRPr kumimoji="1" lang="ko-KR" altLang="en-US" sz="1401" b="1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E6DC04C-136E-92E5-931B-3B8560443875}"/>
              </a:ext>
            </a:extLst>
          </p:cNvPr>
          <p:cNvSpPr txBox="1"/>
          <p:nvPr/>
        </p:nvSpPr>
        <p:spPr>
          <a:xfrm>
            <a:off x="1516875" y="4196437"/>
            <a:ext cx="543739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1401" dirty="0"/>
              <a:t>비전</a:t>
            </a:r>
          </a:p>
        </p:txBody>
      </p:sp>
      <p:cxnSp>
        <p:nvCxnSpPr>
          <p:cNvPr id="42" name="직선 연결선[R] 41">
            <a:extLst>
              <a:ext uri="{FF2B5EF4-FFF2-40B4-BE49-F238E27FC236}">
                <a16:creationId xmlns:a16="http://schemas.microsoft.com/office/drawing/2014/main" id="{4E61D3F1-6F07-557B-8EE1-6859AAC64E2B}"/>
              </a:ext>
            </a:extLst>
          </p:cNvPr>
          <p:cNvCxnSpPr>
            <a:cxnSpLocks/>
          </p:cNvCxnSpPr>
          <p:nvPr/>
        </p:nvCxnSpPr>
        <p:spPr>
          <a:xfrm>
            <a:off x="494758" y="3790047"/>
            <a:ext cx="7980313" cy="0"/>
          </a:xfrm>
          <a:prstGeom prst="line">
            <a:avLst/>
          </a:prstGeom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74530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D035D6-D2E6-A1A8-F776-D360E2B27D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>
            <a:extLst>
              <a:ext uri="{FF2B5EF4-FFF2-40B4-BE49-F238E27FC236}">
                <a16:creationId xmlns:a16="http://schemas.microsoft.com/office/drawing/2014/main" id="{D4EFC2B2-AA87-7C80-98DA-57F3EA7DAD96}"/>
              </a:ext>
            </a:extLst>
          </p:cNvPr>
          <p:cNvSpPr/>
          <p:nvPr/>
        </p:nvSpPr>
        <p:spPr>
          <a:xfrm>
            <a:off x="8991601" y="1"/>
            <a:ext cx="32004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F7E546AA-03EF-8B64-88A7-84DAE4DF5F9F}"/>
              </a:ext>
            </a:extLst>
          </p:cNvPr>
          <p:cNvSpPr/>
          <p:nvPr/>
        </p:nvSpPr>
        <p:spPr>
          <a:xfrm>
            <a:off x="478972" y="469573"/>
            <a:ext cx="7996101" cy="5337842"/>
          </a:xfrm>
          <a:prstGeom prst="rect">
            <a:avLst/>
          </a:prstGeom>
          <a:solidFill>
            <a:schemeClr val="bg1"/>
          </a:solidFill>
          <a:ln w="285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957E9648-4A3D-B6F7-0ACD-631B63203304}"/>
              </a:ext>
            </a:extLst>
          </p:cNvPr>
          <p:cNvSpPr/>
          <p:nvPr/>
        </p:nvSpPr>
        <p:spPr>
          <a:xfrm>
            <a:off x="478971" y="469572"/>
            <a:ext cx="7996101" cy="517072"/>
          </a:xfrm>
          <a:prstGeom prst="rect">
            <a:avLst/>
          </a:prstGeom>
          <a:solidFill>
            <a:schemeClr val="bg1"/>
          </a:solidFill>
          <a:ln w="19050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A7BC49A-869D-0F6A-F464-4CB826DDD1D4}"/>
              </a:ext>
            </a:extLst>
          </p:cNvPr>
          <p:cNvSpPr txBox="1"/>
          <p:nvPr/>
        </p:nvSpPr>
        <p:spPr>
          <a:xfrm>
            <a:off x="2237840" y="574219"/>
            <a:ext cx="5418663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ko-KR" sz="1401" dirty="0"/>
              <a:t>IMPACT</a:t>
            </a:r>
            <a:r>
              <a:rPr kumimoji="1" lang="ko-KR" altLang="en-US" sz="1401" dirty="0"/>
              <a:t> 코칭  </a:t>
            </a:r>
            <a:r>
              <a:rPr kumimoji="1" lang="en-US" altLang="ko-KR" sz="1401" dirty="0"/>
              <a:t> </a:t>
            </a:r>
            <a:r>
              <a:rPr kumimoji="1" lang="ko-KR" altLang="en-US" sz="1401" dirty="0"/>
              <a:t> 코치 양성 </a:t>
            </a:r>
            <a:r>
              <a:rPr kumimoji="1" lang="en-US" altLang="ko-KR" sz="1401" dirty="0"/>
              <a:t>  </a:t>
            </a:r>
            <a:r>
              <a:rPr kumimoji="1" lang="ko-KR" altLang="en-US" sz="1401" dirty="0"/>
              <a:t> </a:t>
            </a:r>
            <a:r>
              <a:rPr kumimoji="1" lang="en-US" altLang="ko-KR" sz="1401" dirty="0"/>
              <a:t>IMPCAT </a:t>
            </a:r>
            <a:r>
              <a:rPr kumimoji="1" lang="ko-KR" altLang="en-US" sz="1401" dirty="0"/>
              <a:t>교육 </a:t>
            </a:r>
            <a:r>
              <a:rPr kumimoji="1" lang="en-US" altLang="ko-KR" sz="1401" dirty="0"/>
              <a:t>   IMPACT </a:t>
            </a:r>
            <a:r>
              <a:rPr kumimoji="1" lang="ko-KR" altLang="en-US" sz="1401" dirty="0"/>
              <a:t>콘텐츠</a:t>
            </a:r>
            <a:r>
              <a:rPr kumimoji="1" lang="en-US" altLang="ko-KR" sz="1401" dirty="0"/>
              <a:t>   </a:t>
            </a:r>
            <a:r>
              <a:rPr kumimoji="1" lang="ko-KR" altLang="en-US" sz="1401" dirty="0"/>
              <a:t> </a:t>
            </a:r>
            <a:r>
              <a:rPr kumimoji="1" lang="ko-KR" altLang="en-US" sz="1401" b="1" dirty="0"/>
              <a:t>회사 소개</a:t>
            </a:r>
          </a:p>
        </p:txBody>
      </p:sp>
      <p:pic>
        <p:nvPicPr>
          <p:cNvPr id="16" name="그림 15">
            <a:extLst>
              <a:ext uri="{FF2B5EF4-FFF2-40B4-BE49-F238E27FC236}">
                <a16:creationId xmlns:a16="http://schemas.microsoft.com/office/drawing/2014/main" id="{8953F572-0C0C-3896-4104-077DE76BC7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061" y="521282"/>
            <a:ext cx="413657" cy="413657"/>
          </a:xfrm>
          <a:prstGeom prst="rect">
            <a:avLst/>
          </a:prstGeom>
        </p:spPr>
      </p:pic>
      <p:sp>
        <p:nvSpPr>
          <p:cNvPr id="29" name="직사각형 28">
            <a:extLst>
              <a:ext uri="{FF2B5EF4-FFF2-40B4-BE49-F238E27FC236}">
                <a16:creationId xmlns:a16="http://schemas.microsoft.com/office/drawing/2014/main" id="{0EF6C1D5-C8C1-E411-C6E8-15FB572BCD70}"/>
              </a:ext>
            </a:extLst>
          </p:cNvPr>
          <p:cNvSpPr/>
          <p:nvPr/>
        </p:nvSpPr>
        <p:spPr>
          <a:xfrm>
            <a:off x="1263815" y="1196025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1</a:t>
            </a:r>
            <a:endParaRPr kumimoji="1" lang="ko-KR" altLang="en-US" sz="1401" b="1" dirty="0"/>
          </a:p>
        </p:txBody>
      </p:sp>
      <p:sp>
        <p:nvSpPr>
          <p:cNvPr id="48" name="직사각형 47">
            <a:extLst>
              <a:ext uri="{FF2B5EF4-FFF2-40B4-BE49-F238E27FC236}">
                <a16:creationId xmlns:a16="http://schemas.microsoft.com/office/drawing/2014/main" id="{DED2A1CA-AE8B-B646-1448-4F7FB8C517E0}"/>
              </a:ext>
            </a:extLst>
          </p:cNvPr>
          <p:cNvSpPr/>
          <p:nvPr/>
        </p:nvSpPr>
        <p:spPr>
          <a:xfrm flipV="1">
            <a:off x="463183" y="6013125"/>
            <a:ext cx="7996101" cy="517071"/>
          </a:xfrm>
          <a:prstGeom prst="rect">
            <a:avLst/>
          </a:prstGeom>
          <a:solidFill>
            <a:schemeClr val="bg1"/>
          </a:solidFill>
          <a:ln w="285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9CAF5644-AD27-EFB8-871F-8C3D32BF0589}"/>
              </a:ext>
            </a:extLst>
          </p:cNvPr>
          <p:cNvSpPr txBox="1"/>
          <p:nvPr/>
        </p:nvSpPr>
        <p:spPr>
          <a:xfrm>
            <a:off x="788118" y="6121723"/>
            <a:ext cx="1173719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ko-KR" sz="1401" dirty="0"/>
              <a:t>1:1</a:t>
            </a:r>
            <a:r>
              <a:rPr kumimoji="1" lang="ko-KR" altLang="en-US" sz="1401" dirty="0"/>
              <a:t> 문의하기</a:t>
            </a:r>
          </a:p>
        </p:txBody>
      </p:sp>
      <p:sp>
        <p:nvSpPr>
          <p:cNvPr id="55" name="직사각형 54">
            <a:extLst>
              <a:ext uri="{FF2B5EF4-FFF2-40B4-BE49-F238E27FC236}">
                <a16:creationId xmlns:a16="http://schemas.microsoft.com/office/drawing/2014/main" id="{1322105B-9F09-7694-169D-F52AFFEA1114}"/>
              </a:ext>
            </a:extLst>
          </p:cNvPr>
          <p:cNvSpPr/>
          <p:nvPr/>
        </p:nvSpPr>
        <p:spPr>
          <a:xfrm>
            <a:off x="9373913" y="1941785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1</a:t>
            </a:r>
            <a:endParaRPr kumimoji="1" lang="ko-KR" altLang="en-US" sz="1401" b="1" dirty="0"/>
          </a:p>
        </p:txBody>
      </p:sp>
      <p:sp>
        <p:nvSpPr>
          <p:cNvPr id="56" name="직사각형 55">
            <a:extLst>
              <a:ext uri="{FF2B5EF4-FFF2-40B4-BE49-F238E27FC236}">
                <a16:creationId xmlns:a16="http://schemas.microsoft.com/office/drawing/2014/main" id="{7B6668B2-48E6-B218-8CDD-CB522718DC7A}"/>
              </a:ext>
            </a:extLst>
          </p:cNvPr>
          <p:cNvSpPr/>
          <p:nvPr/>
        </p:nvSpPr>
        <p:spPr>
          <a:xfrm>
            <a:off x="9007390" y="5290342"/>
            <a:ext cx="3184610" cy="1567659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57" name="직사각형 56">
            <a:extLst>
              <a:ext uri="{FF2B5EF4-FFF2-40B4-BE49-F238E27FC236}">
                <a16:creationId xmlns:a16="http://schemas.microsoft.com/office/drawing/2014/main" id="{75CAE68B-FA2F-306F-45BC-A5EC069AD6A6}"/>
              </a:ext>
            </a:extLst>
          </p:cNvPr>
          <p:cNvSpPr/>
          <p:nvPr/>
        </p:nvSpPr>
        <p:spPr>
          <a:xfrm>
            <a:off x="9007388" y="5411310"/>
            <a:ext cx="3184613" cy="396108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MEMO</a:t>
            </a:r>
            <a:endParaRPr kumimoji="1" lang="ko-KR" altLang="en-US" sz="1401" b="1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34EAA2B1-3E7E-A154-A6B9-E227C411A464}"/>
              </a:ext>
            </a:extLst>
          </p:cNvPr>
          <p:cNvSpPr txBox="1"/>
          <p:nvPr/>
        </p:nvSpPr>
        <p:spPr>
          <a:xfrm>
            <a:off x="9625918" y="1913897"/>
            <a:ext cx="2364215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ko-KR" sz="1401" dirty="0"/>
              <a:t>(</a:t>
            </a:r>
            <a:r>
              <a:rPr kumimoji="1" lang="ko-KR" altLang="en-US" sz="1401" dirty="0"/>
              <a:t>미션 </a:t>
            </a:r>
            <a:r>
              <a:rPr kumimoji="1" lang="en-US" altLang="ko-KR" sz="1401" dirty="0"/>
              <a:t>&amp;</a:t>
            </a:r>
            <a:r>
              <a:rPr kumimoji="1" lang="ko-KR" altLang="en-US" sz="1401" dirty="0"/>
              <a:t> 비전 페이지 전환</a:t>
            </a:r>
            <a:r>
              <a:rPr kumimoji="1" lang="en-US" altLang="ko-KR" sz="1401" dirty="0"/>
              <a:t>)</a:t>
            </a:r>
            <a:endParaRPr kumimoji="1" lang="ko-KR" altLang="en-US" sz="1401" dirty="0"/>
          </a:p>
        </p:txBody>
      </p:sp>
      <p:sp>
        <p:nvSpPr>
          <p:cNvPr id="60" name="직사각형 59">
            <a:extLst>
              <a:ext uri="{FF2B5EF4-FFF2-40B4-BE49-F238E27FC236}">
                <a16:creationId xmlns:a16="http://schemas.microsoft.com/office/drawing/2014/main" id="{9ADF050B-F444-3F85-25E8-F82F210A49EF}"/>
              </a:ext>
            </a:extLst>
          </p:cNvPr>
          <p:cNvSpPr/>
          <p:nvPr/>
        </p:nvSpPr>
        <p:spPr>
          <a:xfrm>
            <a:off x="9373913" y="2373585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2</a:t>
            </a:r>
            <a:endParaRPr kumimoji="1" lang="ko-KR" altLang="en-US" sz="1401" b="1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8EE5B1C7-D533-0CDB-84DD-C13F62B6A649}"/>
              </a:ext>
            </a:extLst>
          </p:cNvPr>
          <p:cNvSpPr txBox="1"/>
          <p:nvPr/>
        </p:nvSpPr>
        <p:spPr>
          <a:xfrm>
            <a:off x="9625912" y="2345696"/>
            <a:ext cx="2364217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ko-KR" sz="1401" dirty="0"/>
              <a:t>(CEO </a:t>
            </a:r>
            <a:r>
              <a:rPr kumimoji="1" lang="ko-KR" altLang="en-US" sz="1401" dirty="0"/>
              <a:t>메시지 페이지 전환</a:t>
            </a:r>
            <a:r>
              <a:rPr kumimoji="1" lang="en-US" altLang="ko-KR" sz="1401" dirty="0"/>
              <a:t>)</a:t>
            </a:r>
            <a:endParaRPr kumimoji="1" lang="ko-KR" altLang="en-US" sz="1401" dirty="0"/>
          </a:p>
        </p:txBody>
      </p:sp>
      <p:sp>
        <p:nvSpPr>
          <p:cNvPr id="71" name="직사각형 70">
            <a:extLst>
              <a:ext uri="{FF2B5EF4-FFF2-40B4-BE49-F238E27FC236}">
                <a16:creationId xmlns:a16="http://schemas.microsoft.com/office/drawing/2014/main" id="{B37506B6-1C89-CF94-80DD-DDDBF100FFB1}"/>
              </a:ext>
            </a:extLst>
          </p:cNvPr>
          <p:cNvSpPr/>
          <p:nvPr/>
        </p:nvSpPr>
        <p:spPr>
          <a:xfrm>
            <a:off x="9373913" y="2810972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3</a:t>
            </a:r>
            <a:endParaRPr kumimoji="1" lang="ko-KR" altLang="en-US" sz="1401" b="1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A58C6DE4-1CDB-E280-B0EB-C743D3687969}"/>
              </a:ext>
            </a:extLst>
          </p:cNvPr>
          <p:cNvSpPr txBox="1"/>
          <p:nvPr/>
        </p:nvSpPr>
        <p:spPr>
          <a:xfrm>
            <a:off x="9625914" y="2783084"/>
            <a:ext cx="2705787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ko-KR" sz="1401" dirty="0"/>
              <a:t>(</a:t>
            </a:r>
            <a:r>
              <a:rPr kumimoji="1" lang="ko-KR" altLang="en-US" sz="1401" dirty="0"/>
              <a:t>이미지</a:t>
            </a:r>
            <a:r>
              <a:rPr kumimoji="1" lang="en-US" altLang="ko-KR" sz="1401" dirty="0"/>
              <a:t>)</a:t>
            </a:r>
          </a:p>
        </p:txBody>
      </p:sp>
      <p:sp>
        <p:nvSpPr>
          <p:cNvPr id="115" name="직사각형 114">
            <a:extLst>
              <a:ext uri="{FF2B5EF4-FFF2-40B4-BE49-F238E27FC236}">
                <a16:creationId xmlns:a16="http://schemas.microsoft.com/office/drawing/2014/main" id="{08B82D1F-E206-236F-55DC-FE09789828ED}"/>
              </a:ext>
            </a:extLst>
          </p:cNvPr>
          <p:cNvSpPr/>
          <p:nvPr/>
        </p:nvSpPr>
        <p:spPr>
          <a:xfrm>
            <a:off x="9284343" y="465138"/>
            <a:ext cx="2705787" cy="35662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R" altLang="en-US" sz="1401" b="1" dirty="0" err="1"/>
              <a:t>화면명</a:t>
            </a:r>
            <a:r>
              <a:rPr kumimoji="1" lang="en-US" altLang="ko-KR" sz="1401" b="1" dirty="0"/>
              <a:t>:</a:t>
            </a:r>
            <a:r>
              <a:rPr kumimoji="1" lang="ko-KR" altLang="en-US" sz="1401" b="1" dirty="0"/>
              <a:t> </a:t>
            </a:r>
            <a:r>
              <a:rPr kumimoji="1" lang="ko-KR" altLang="en-US" sz="1401" b="1" dirty="0" err="1"/>
              <a:t>메뉴바</a:t>
            </a:r>
            <a:endParaRPr kumimoji="1" lang="ko-KR" altLang="en-US" sz="1401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DC5B743-C186-98DD-FB30-1CB4DD46758C}"/>
              </a:ext>
            </a:extLst>
          </p:cNvPr>
          <p:cNvSpPr txBox="1"/>
          <p:nvPr/>
        </p:nvSpPr>
        <p:spPr>
          <a:xfrm>
            <a:off x="1516876" y="1176514"/>
            <a:ext cx="1104790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1401" dirty="0"/>
              <a:t>미션 </a:t>
            </a:r>
            <a:r>
              <a:rPr kumimoji="1" lang="en-US" altLang="ko-KR" sz="1401" dirty="0"/>
              <a:t>&amp;</a:t>
            </a:r>
            <a:r>
              <a:rPr kumimoji="1" lang="ko-KR" altLang="en-US" sz="1401" dirty="0"/>
              <a:t> 비전</a:t>
            </a:r>
          </a:p>
        </p:txBody>
      </p:sp>
      <p:sp>
        <p:nvSpPr>
          <p:cNvPr id="69" name="직사각형 68">
            <a:extLst>
              <a:ext uri="{FF2B5EF4-FFF2-40B4-BE49-F238E27FC236}">
                <a16:creationId xmlns:a16="http://schemas.microsoft.com/office/drawing/2014/main" id="{4E43CAFB-6C68-8BF0-35DE-46D851F58A8F}"/>
              </a:ext>
            </a:extLst>
          </p:cNvPr>
          <p:cNvSpPr/>
          <p:nvPr/>
        </p:nvSpPr>
        <p:spPr>
          <a:xfrm>
            <a:off x="1264638" y="2164724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3</a:t>
            </a:r>
            <a:endParaRPr kumimoji="1" lang="ko-KR" altLang="en-US" sz="1401" b="1" dirty="0"/>
          </a:p>
        </p:txBody>
      </p:sp>
      <p:sp>
        <p:nvSpPr>
          <p:cNvPr id="82" name="직사각형 81">
            <a:extLst>
              <a:ext uri="{FF2B5EF4-FFF2-40B4-BE49-F238E27FC236}">
                <a16:creationId xmlns:a16="http://schemas.microsoft.com/office/drawing/2014/main" id="{4A388FCC-2F75-6F82-13F8-EDABCFBF4209}"/>
              </a:ext>
            </a:extLst>
          </p:cNvPr>
          <p:cNvSpPr/>
          <p:nvPr/>
        </p:nvSpPr>
        <p:spPr>
          <a:xfrm>
            <a:off x="9373913" y="3268172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4</a:t>
            </a:r>
            <a:endParaRPr kumimoji="1" lang="ko-KR" altLang="en-US" sz="1401" b="1" dirty="0"/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6BA8E4B2-CABC-35FB-0A1E-0CA3977C0191}"/>
              </a:ext>
            </a:extLst>
          </p:cNvPr>
          <p:cNvSpPr txBox="1"/>
          <p:nvPr/>
        </p:nvSpPr>
        <p:spPr>
          <a:xfrm>
            <a:off x="9625914" y="3240283"/>
            <a:ext cx="2705787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ko-KR" sz="1401" dirty="0"/>
              <a:t>(</a:t>
            </a:r>
            <a:r>
              <a:rPr kumimoji="1" lang="ko-KR" altLang="en-US" sz="1401" dirty="0"/>
              <a:t>회사소개</a:t>
            </a:r>
            <a:r>
              <a:rPr kumimoji="1" lang="en-US" altLang="ko-KR" sz="1401" dirty="0"/>
              <a:t>-People</a:t>
            </a:r>
            <a:r>
              <a:rPr kumimoji="1" lang="ko-KR" altLang="en-US" sz="1401" dirty="0"/>
              <a:t> 페이지 이동</a:t>
            </a:r>
            <a:r>
              <a:rPr kumimoji="1" lang="en-US" altLang="ko-KR" sz="1401" dirty="0"/>
              <a:t>)</a:t>
            </a:r>
          </a:p>
        </p:txBody>
      </p:sp>
      <p:sp>
        <p:nvSpPr>
          <p:cNvPr id="92" name="직사각형 91">
            <a:extLst>
              <a:ext uri="{FF2B5EF4-FFF2-40B4-BE49-F238E27FC236}">
                <a16:creationId xmlns:a16="http://schemas.microsoft.com/office/drawing/2014/main" id="{D8766983-BCD7-F176-CC99-E9BE18B47CD2}"/>
              </a:ext>
            </a:extLst>
          </p:cNvPr>
          <p:cNvSpPr/>
          <p:nvPr/>
        </p:nvSpPr>
        <p:spPr>
          <a:xfrm>
            <a:off x="9284343" y="884535"/>
            <a:ext cx="2705787" cy="63281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R" altLang="en-US" sz="1401" b="1" dirty="0"/>
              <a:t>위치</a:t>
            </a:r>
            <a:r>
              <a:rPr kumimoji="1" lang="en-US" altLang="ko-KR" sz="1401" b="1" dirty="0"/>
              <a:t>:</a:t>
            </a:r>
            <a:r>
              <a:rPr kumimoji="1" lang="ko-KR" altLang="en-US" sz="1401" b="1" dirty="0"/>
              <a:t> 회사 소개</a:t>
            </a:r>
            <a:endParaRPr kumimoji="1" lang="en-US" altLang="ko-KR" sz="1401" b="1" dirty="0"/>
          </a:p>
          <a:p>
            <a:pPr algn="ctr"/>
            <a:r>
              <a:rPr kumimoji="1" lang="en-US" altLang="ko-KR" sz="1401" b="1" dirty="0"/>
              <a:t>&gt;</a:t>
            </a:r>
            <a:r>
              <a:rPr kumimoji="1" lang="ko-KR" altLang="en-US" sz="1401" b="1" dirty="0"/>
              <a:t> </a:t>
            </a:r>
            <a:r>
              <a:rPr kumimoji="1" lang="en-US" altLang="ko-KR" sz="1401" b="1" dirty="0"/>
              <a:t>Value &gt; CEO </a:t>
            </a:r>
            <a:r>
              <a:rPr kumimoji="1" lang="ko-KR" altLang="en-US" sz="1401" b="1" dirty="0"/>
              <a:t>메시지</a:t>
            </a:r>
          </a:p>
        </p:txBody>
      </p:sp>
      <p:cxnSp>
        <p:nvCxnSpPr>
          <p:cNvPr id="2" name="직선 연결선[R] 1">
            <a:extLst>
              <a:ext uri="{FF2B5EF4-FFF2-40B4-BE49-F238E27FC236}">
                <a16:creationId xmlns:a16="http://schemas.microsoft.com/office/drawing/2014/main" id="{B0B9D7D2-46E9-72A3-39A6-65FB0D40F7B4}"/>
              </a:ext>
            </a:extLst>
          </p:cNvPr>
          <p:cNvCxnSpPr>
            <a:cxnSpLocks/>
          </p:cNvCxnSpPr>
          <p:nvPr/>
        </p:nvCxnSpPr>
        <p:spPr>
          <a:xfrm>
            <a:off x="478971" y="1656447"/>
            <a:ext cx="798031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직사각형 6">
            <a:extLst>
              <a:ext uri="{FF2B5EF4-FFF2-40B4-BE49-F238E27FC236}">
                <a16:creationId xmlns:a16="http://schemas.microsoft.com/office/drawing/2014/main" id="{AE6DE89A-2629-529F-6DFC-9734E070ECE5}"/>
              </a:ext>
            </a:extLst>
          </p:cNvPr>
          <p:cNvSpPr/>
          <p:nvPr/>
        </p:nvSpPr>
        <p:spPr>
          <a:xfrm>
            <a:off x="5175415" y="1196025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2</a:t>
            </a:r>
            <a:endParaRPr kumimoji="1" lang="ko-KR" altLang="en-US" sz="1401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7F0F2D1-EC73-7E1D-CDF2-A693822960E2}"/>
              </a:ext>
            </a:extLst>
          </p:cNvPr>
          <p:cNvSpPr txBox="1"/>
          <p:nvPr/>
        </p:nvSpPr>
        <p:spPr>
          <a:xfrm>
            <a:off x="5428477" y="1176514"/>
            <a:ext cx="1064843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ko-KR" sz="1401" b="1" dirty="0"/>
              <a:t>CEO </a:t>
            </a:r>
            <a:r>
              <a:rPr kumimoji="1" lang="ko-KR" altLang="en-US" sz="1401" b="1" dirty="0"/>
              <a:t>메시지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7D6CF8A-F935-1AF4-7B0B-012B58B332C8}"/>
              </a:ext>
            </a:extLst>
          </p:cNvPr>
          <p:cNvSpPr txBox="1"/>
          <p:nvPr/>
        </p:nvSpPr>
        <p:spPr>
          <a:xfrm>
            <a:off x="1516878" y="2140844"/>
            <a:ext cx="1063496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ko-KR" sz="1401" dirty="0"/>
              <a:t>CEO </a:t>
            </a:r>
            <a:r>
              <a:rPr kumimoji="1" lang="ko-KR" altLang="en-US" sz="1401" dirty="0"/>
              <a:t>메시지</a:t>
            </a:r>
          </a:p>
        </p:txBody>
      </p:sp>
      <p:sp>
        <p:nvSpPr>
          <p:cNvPr id="30" name="직사각형 29">
            <a:extLst>
              <a:ext uri="{FF2B5EF4-FFF2-40B4-BE49-F238E27FC236}">
                <a16:creationId xmlns:a16="http://schemas.microsoft.com/office/drawing/2014/main" id="{9DE7ADB2-9827-458E-F818-FFFAC088DBB8}"/>
              </a:ext>
            </a:extLst>
          </p:cNvPr>
          <p:cNvSpPr/>
          <p:nvPr/>
        </p:nvSpPr>
        <p:spPr>
          <a:xfrm>
            <a:off x="1253865" y="4715047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5</a:t>
            </a:r>
            <a:endParaRPr kumimoji="1" lang="ko-KR" altLang="en-US" sz="1401" b="1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D86528B-148F-7F7B-9C65-052731C22193}"/>
              </a:ext>
            </a:extLst>
          </p:cNvPr>
          <p:cNvSpPr txBox="1"/>
          <p:nvPr/>
        </p:nvSpPr>
        <p:spPr>
          <a:xfrm>
            <a:off x="1506107" y="4691167"/>
            <a:ext cx="1041119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ko-KR" sz="1401" dirty="0"/>
              <a:t>Core Values</a:t>
            </a:r>
            <a:endParaRPr kumimoji="1" lang="ko-KR" altLang="en-US" sz="1401" dirty="0"/>
          </a:p>
        </p:txBody>
      </p:sp>
      <p:cxnSp>
        <p:nvCxnSpPr>
          <p:cNvPr id="42" name="직선 연결선[R] 41">
            <a:extLst>
              <a:ext uri="{FF2B5EF4-FFF2-40B4-BE49-F238E27FC236}">
                <a16:creationId xmlns:a16="http://schemas.microsoft.com/office/drawing/2014/main" id="{FF197AE2-C6CC-C94A-903E-A496C16D962D}"/>
              </a:ext>
            </a:extLst>
          </p:cNvPr>
          <p:cNvCxnSpPr>
            <a:cxnSpLocks/>
          </p:cNvCxnSpPr>
          <p:nvPr/>
        </p:nvCxnSpPr>
        <p:spPr>
          <a:xfrm>
            <a:off x="463180" y="4078147"/>
            <a:ext cx="7980313" cy="0"/>
          </a:xfrm>
          <a:prstGeom prst="line">
            <a:avLst/>
          </a:prstGeom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4" name="직사각형 3">
            <a:extLst>
              <a:ext uri="{FF2B5EF4-FFF2-40B4-BE49-F238E27FC236}">
                <a16:creationId xmlns:a16="http://schemas.microsoft.com/office/drawing/2014/main" id="{FF442630-4D17-7572-228E-960AC080BF89}"/>
              </a:ext>
            </a:extLst>
          </p:cNvPr>
          <p:cNvSpPr/>
          <p:nvPr/>
        </p:nvSpPr>
        <p:spPr>
          <a:xfrm>
            <a:off x="1264638" y="3230760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4</a:t>
            </a:r>
            <a:endParaRPr kumimoji="1" lang="ko-KR" altLang="en-US" sz="1401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3E5C95F-073C-3612-0466-2FBF8072400D}"/>
              </a:ext>
            </a:extLst>
          </p:cNvPr>
          <p:cNvSpPr txBox="1"/>
          <p:nvPr/>
        </p:nvSpPr>
        <p:spPr>
          <a:xfrm>
            <a:off x="1516874" y="3206880"/>
            <a:ext cx="1481496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1401" dirty="0"/>
              <a:t>프로필 상세보기</a:t>
            </a: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2B9EF7C5-7BF3-470C-A701-0B42F3322B23}"/>
              </a:ext>
            </a:extLst>
          </p:cNvPr>
          <p:cNvSpPr/>
          <p:nvPr/>
        </p:nvSpPr>
        <p:spPr>
          <a:xfrm>
            <a:off x="9373913" y="3750424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5</a:t>
            </a:r>
            <a:endParaRPr kumimoji="1" lang="ko-KR" altLang="en-US" sz="1401" b="1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4F10C8D-B04B-CE1E-A00D-9E236811BAF7}"/>
              </a:ext>
            </a:extLst>
          </p:cNvPr>
          <p:cNvSpPr txBox="1"/>
          <p:nvPr/>
        </p:nvSpPr>
        <p:spPr>
          <a:xfrm>
            <a:off x="9625914" y="3722537"/>
            <a:ext cx="2705787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ko-KR" sz="1401" dirty="0"/>
              <a:t>(</a:t>
            </a:r>
            <a:r>
              <a:rPr kumimoji="1" lang="ko-KR" altLang="en-US" sz="1401" dirty="0"/>
              <a:t>이미지</a:t>
            </a:r>
            <a:r>
              <a:rPr kumimoji="1" lang="en-US" altLang="ko-KR" sz="1401" dirty="0"/>
              <a:t>)</a:t>
            </a: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6F002201-F9B7-9775-9835-8A9F007BA753}"/>
              </a:ext>
            </a:extLst>
          </p:cNvPr>
          <p:cNvSpPr/>
          <p:nvPr/>
        </p:nvSpPr>
        <p:spPr>
          <a:xfrm>
            <a:off x="6605123" y="933701"/>
            <a:ext cx="1121230" cy="24627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EC68DE51-F7BA-4100-469C-29E2CBB355F3}"/>
              </a:ext>
            </a:extLst>
          </p:cNvPr>
          <p:cNvSpPr/>
          <p:nvPr/>
        </p:nvSpPr>
        <p:spPr>
          <a:xfrm>
            <a:off x="6605123" y="1174774"/>
            <a:ext cx="1121230" cy="24627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693B51D3-4558-0290-F525-A295AB556F1B}"/>
              </a:ext>
            </a:extLst>
          </p:cNvPr>
          <p:cNvSpPr/>
          <p:nvPr/>
        </p:nvSpPr>
        <p:spPr>
          <a:xfrm>
            <a:off x="6605123" y="1415374"/>
            <a:ext cx="1121230" cy="24627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392707B2-081D-4F0D-10BA-ABA3208A29FC}"/>
              </a:ext>
            </a:extLst>
          </p:cNvPr>
          <p:cNvSpPr/>
          <p:nvPr/>
        </p:nvSpPr>
        <p:spPr>
          <a:xfrm>
            <a:off x="6605123" y="1656448"/>
            <a:ext cx="1121230" cy="24627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87F8735-4CEC-CA24-756F-CC3EE2C84328}"/>
              </a:ext>
            </a:extLst>
          </p:cNvPr>
          <p:cNvSpPr txBox="1"/>
          <p:nvPr/>
        </p:nvSpPr>
        <p:spPr>
          <a:xfrm>
            <a:off x="6816924" y="881779"/>
            <a:ext cx="697627" cy="10386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1900"/>
              </a:lnSpc>
            </a:pPr>
            <a:r>
              <a:rPr kumimoji="1" lang="en-US" altLang="ko-KR" sz="1001" b="1" dirty="0"/>
              <a:t>Value</a:t>
            </a:r>
          </a:p>
          <a:p>
            <a:pPr algn="ctr">
              <a:lnSpc>
                <a:spcPts val="1900"/>
              </a:lnSpc>
            </a:pPr>
            <a:r>
              <a:rPr kumimoji="1" lang="en-US" altLang="ko-KR" sz="1001" dirty="0"/>
              <a:t>People</a:t>
            </a:r>
          </a:p>
          <a:p>
            <a:pPr algn="ctr">
              <a:lnSpc>
                <a:spcPts val="1900"/>
              </a:lnSpc>
            </a:pPr>
            <a:r>
              <a:rPr kumimoji="1" lang="ko-KR" altLang="en-US" sz="1001" dirty="0"/>
              <a:t>수행실적</a:t>
            </a:r>
            <a:endParaRPr kumimoji="1" lang="en-US" altLang="ko-KR" sz="1001" dirty="0"/>
          </a:p>
          <a:p>
            <a:pPr algn="ctr">
              <a:lnSpc>
                <a:spcPts val="1900"/>
              </a:lnSpc>
            </a:pPr>
            <a:r>
              <a:rPr kumimoji="1" lang="ko-KR" altLang="en-US" sz="1001" dirty="0"/>
              <a:t>뉴스</a:t>
            </a:r>
          </a:p>
        </p:txBody>
      </p:sp>
    </p:spTree>
    <p:extLst>
      <p:ext uri="{BB962C8B-B14F-4D97-AF65-F5344CB8AC3E}">
        <p14:creationId xmlns:p14="http://schemas.microsoft.com/office/powerpoint/2010/main" val="36231501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62BD72-6925-5EEF-BBFA-7C783FCD68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>
            <a:extLst>
              <a:ext uri="{FF2B5EF4-FFF2-40B4-BE49-F238E27FC236}">
                <a16:creationId xmlns:a16="http://schemas.microsoft.com/office/drawing/2014/main" id="{24D124F8-7698-5CFE-EF35-A7F8D47D4DF4}"/>
              </a:ext>
            </a:extLst>
          </p:cNvPr>
          <p:cNvSpPr/>
          <p:nvPr/>
        </p:nvSpPr>
        <p:spPr>
          <a:xfrm>
            <a:off x="8991601" y="1"/>
            <a:ext cx="32004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E72B8139-8195-E99B-40F7-C8598B3B1F84}"/>
              </a:ext>
            </a:extLst>
          </p:cNvPr>
          <p:cNvSpPr/>
          <p:nvPr/>
        </p:nvSpPr>
        <p:spPr>
          <a:xfrm>
            <a:off x="478972" y="469573"/>
            <a:ext cx="7996101" cy="5337842"/>
          </a:xfrm>
          <a:prstGeom prst="rect">
            <a:avLst/>
          </a:prstGeom>
          <a:solidFill>
            <a:schemeClr val="bg1"/>
          </a:solidFill>
          <a:ln w="285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D2A0FDD8-4486-D3EB-C2ED-5CD60EE871BE}"/>
              </a:ext>
            </a:extLst>
          </p:cNvPr>
          <p:cNvSpPr/>
          <p:nvPr/>
        </p:nvSpPr>
        <p:spPr>
          <a:xfrm>
            <a:off x="478971" y="469572"/>
            <a:ext cx="7996101" cy="517072"/>
          </a:xfrm>
          <a:prstGeom prst="rect">
            <a:avLst/>
          </a:prstGeom>
          <a:solidFill>
            <a:schemeClr val="bg1"/>
          </a:solidFill>
          <a:ln w="19050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8635FCC-ED3F-1950-8120-3349387992D3}"/>
              </a:ext>
            </a:extLst>
          </p:cNvPr>
          <p:cNvSpPr txBox="1"/>
          <p:nvPr/>
        </p:nvSpPr>
        <p:spPr>
          <a:xfrm>
            <a:off x="2237840" y="574219"/>
            <a:ext cx="5418663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ko-KR" sz="1401" dirty="0"/>
              <a:t>IMPACT</a:t>
            </a:r>
            <a:r>
              <a:rPr kumimoji="1" lang="ko-KR" altLang="en-US" sz="1401" dirty="0"/>
              <a:t> 코칭  </a:t>
            </a:r>
            <a:r>
              <a:rPr kumimoji="1" lang="en-US" altLang="ko-KR" sz="1401" dirty="0"/>
              <a:t> </a:t>
            </a:r>
            <a:r>
              <a:rPr kumimoji="1" lang="ko-KR" altLang="en-US" sz="1401" dirty="0"/>
              <a:t> 코치 양성 </a:t>
            </a:r>
            <a:r>
              <a:rPr kumimoji="1" lang="en-US" altLang="ko-KR" sz="1401" dirty="0"/>
              <a:t>  </a:t>
            </a:r>
            <a:r>
              <a:rPr kumimoji="1" lang="ko-KR" altLang="en-US" sz="1401" dirty="0"/>
              <a:t> </a:t>
            </a:r>
            <a:r>
              <a:rPr kumimoji="1" lang="en-US" altLang="ko-KR" sz="1401" dirty="0"/>
              <a:t>IMPCAT </a:t>
            </a:r>
            <a:r>
              <a:rPr kumimoji="1" lang="ko-KR" altLang="en-US" sz="1401" dirty="0"/>
              <a:t>교육 </a:t>
            </a:r>
            <a:r>
              <a:rPr kumimoji="1" lang="en-US" altLang="ko-KR" sz="1401" dirty="0"/>
              <a:t>   IMPACT </a:t>
            </a:r>
            <a:r>
              <a:rPr kumimoji="1" lang="ko-KR" altLang="en-US" sz="1401" dirty="0"/>
              <a:t>콘텐츠</a:t>
            </a:r>
            <a:r>
              <a:rPr kumimoji="1" lang="en-US" altLang="ko-KR" sz="1401" dirty="0"/>
              <a:t>   </a:t>
            </a:r>
            <a:r>
              <a:rPr kumimoji="1" lang="ko-KR" altLang="en-US" sz="1401" dirty="0"/>
              <a:t> </a:t>
            </a:r>
            <a:r>
              <a:rPr kumimoji="1" lang="ko-KR" altLang="en-US" sz="1401" b="1" dirty="0"/>
              <a:t>회사 소개</a:t>
            </a:r>
          </a:p>
        </p:txBody>
      </p:sp>
      <p:pic>
        <p:nvPicPr>
          <p:cNvPr id="16" name="그림 15">
            <a:extLst>
              <a:ext uri="{FF2B5EF4-FFF2-40B4-BE49-F238E27FC236}">
                <a16:creationId xmlns:a16="http://schemas.microsoft.com/office/drawing/2014/main" id="{6ABEA29D-51C4-D0DD-8F0A-A73829475A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061" y="521282"/>
            <a:ext cx="413657" cy="413657"/>
          </a:xfrm>
          <a:prstGeom prst="rect">
            <a:avLst/>
          </a:prstGeom>
        </p:spPr>
      </p:pic>
      <p:sp>
        <p:nvSpPr>
          <p:cNvPr id="48" name="직사각형 47">
            <a:extLst>
              <a:ext uri="{FF2B5EF4-FFF2-40B4-BE49-F238E27FC236}">
                <a16:creationId xmlns:a16="http://schemas.microsoft.com/office/drawing/2014/main" id="{B9BB07CA-B746-B16F-E41D-5478852CAE9C}"/>
              </a:ext>
            </a:extLst>
          </p:cNvPr>
          <p:cNvSpPr/>
          <p:nvPr/>
        </p:nvSpPr>
        <p:spPr>
          <a:xfrm flipV="1">
            <a:off x="463183" y="6013125"/>
            <a:ext cx="7996101" cy="517071"/>
          </a:xfrm>
          <a:prstGeom prst="rect">
            <a:avLst/>
          </a:prstGeom>
          <a:solidFill>
            <a:schemeClr val="bg1"/>
          </a:solidFill>
          <a:ln w="285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B9FFF231-D186-84FC-A0BA-8133E0588EC0}"/>
              </a:ext>
            </a:extLst>
          </p:cNvPr>
          <p:cNvSpPr txBox="1"/>
          <p:nvPr/>
        </p:nvSpPr>
        <p:spPr>
          <a:xfrm>
            <a:off x="788118" y="6121723"/>
            <a:ext cx="1173719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ko-KR" sz="1401" dirty="0"/>
              <a:t>1:1</a:t>
            </a:r>
            <a:r>
              <a:rPr kumimoji="1" lang="ko-KR" altLang="en-US" sz="1401" dirty="0"/>
              <a:t> 문의하기</a:t>
            </a:r>
          </a:p>
        </p:txBody>
      </p:sp>
      <p:sp>
        <p:nvSpPr>
          <p:cNvPr id="55" name="직사각형 54">
            <a:extLst>
              <a:ext uri="{FF2B5EF4-FFF2-40B4-BE49-F238E27FC236}">
                <a16:creationId xmlns:a16="http://schemas.microsoft.com/office/drawing/2014/main" id="{059552B1-7556-BC1A-0F2A-708B936F064F}"/>
              </a:ext>
            </a:extLst>
          </p:cNvPr>
          <p:cNvSpPr/>
          <p:nvPr/>
        </p:nvSpPr>
        <p:spPr>
          <a:xfrm>
            <a:off x="9373913" y="1941785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1</a:t>
            </a:r>
            <a:endParaRPr kumimoji="1" lang="ko-KR" altLang="en-US" sz="1401" b="1" dirty="0"/>
          </a:p>
        </p:txBody>
      </p:sp>
      <p:sp>
        <p:nvSpPr>
          <p:cNvPr id="56" name="직사각형 55">
            <a:extLst>
              <a:ext uri="{FF2B5EF4-FFF2-40B4-BE49-F238E27FC236}">
                <a16:creationId xmlns:a16="http://schemas.microsoft.com/office/drawing/2014/main" id="{A3FAB2AE-DDD3-D4C5-C0F2-11560E2F9842}"/>
              </a:ext>
            </a:extLst>
          </p:cNvPr>
          <p:cNvSpPr/>
          <p:nvPr/>
        </p:nvSpPr>
        <p:spPr>
          <a:xfrm>
            <a:off x="9007390" y="5290342"/>
            <a:ext cx="3184610" cy="1567659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57" name="직사각형 56">
            <a:extLst>
              <a:ext uri="{FF2B5EF4-FFF2-40B4-BE49-F238E27FC236}">
                <a16:creationId xmlns:a16="http://schemas.microsoft.com/office/drawing/2014/main" id="{0794AE42-2BE6-9761-928A-4CE34AB0CAD8}"/>
              </a:ext>
            </a:extLst>
          </p:cNvPr>
          <p:cNvSpPr/>
          <p:nvPr/>
        </p:nvSpPr>
        <p:spPr>
          <a:xfrm>
            <a:off x="9007388" y="5411310"/>
            <a:ext cx="3184613" cy="396108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MEMO</a:t>
            </a:r>
            <a:endParaRPr kumimoji="1" lang="ko-KR" altLang="en-US" sz="1401" b="1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3650544F-815D-5C3A-A451-BFABD713676E}"/>
              </a:ext>
            </a:extLst>
          </p:cNvPr>
          <p:cNvSpPr txBox="1"/>
          <p:nvPr/>
        </p:nvSpPr>
        <p:spPr>
          <a:xfrm>
            <a:off x="9625918" y="1913897"/>
            <a:ext cx="2364215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ko-KR" sz="1401" dirty="0"/>
              <a:t>(People </a:t>
            </a:r>
            <a:r>
              <a:rPr kumimoji="1" lang="ko-KR" altLang="en-US" sz="1401" dirty="0"/>
              <a:t>페이지 전환</a:t>
            </a:r>
            <a:r>
              <a:rPr kumimoji="1" lang="en-US" altLang="ko-KR" sz="1401" dirty="0"/>
              <a:t>)</a:t>
            </a:r>
            <a:endParaRPr kumimoji="1" lang="ko-KR" altLang="en-US" sz="1401" dirty="0"/>
          </a:p>
        </p:txBody>
      </p:sp>
      <p:sp>
        <p:nvSpPr>
          <p:cNvPr id="60" name="직사각형 59">
            <a:extLst>
              <a:ext uri="{FF2B5EF4-FFF2-40B4-BE49-F238E27FC236}">
                <a16:creationId xmlns:a16="http://schemas.microsoft.com/office/drawing/2014/main" id="{F60C1137-3004-20FB-D523-9C4115104CCD}"/>
              </a:ext>
            </a:extLst>
          </p:cNvPr>
          <p:cNvSpPr/>
          <p:nvPr/>
        </p:nvSpPr>
        <p:spPr>
          <a:xfrm>
            <a:off x="9373913" y="2373585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2</a:t>
            </a:r>
            <a:endParaRPr kumimoji="1" lang="ko-KR" altLang="en-US" sz="1401" b="1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31A123C8-7285-6C55-0FD7-59A016568822}"/>
              </a:ext>
            </a:extLst>
          </p:cNvPr>
          <p:cNvSpPr txBox="1"/>
          <p:nvPr/>
        </p:nvSpPr>
        <p:spPr>
          <a:xfrm>
            <a:off x="9625912" y="2345696"/>
            <a:ext cx="2364217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ko-KR" sz="1401" dirty="0"/>
              <a:t>(</a:t>
            </a:r>
            <a:r>
              <a:rPr kumimoji="1" lang="ko-KR" altLang="en-US" sz="1401" dirty="0"/>
              <a:t>채용공고 페이지 전환</a:t>
            </a:r>
            <a:r>
              <a:rPr kumimoji="1" lang="en-US" altLang="ko-KR" sz="1401" dirty="0"/>
              <a:t>)</a:t>
            </a:r>
            <a:endParaRPr kumimoji="1" lang="ko-KR" altLang="en-US" sz="1401" dirty="0"/>
          </a:p>
        </p:txBody>
      </p:sp>
      <p:sp>
        <p:nvSpPr>
          <p:cNvPr id="71" name="직사각형 70">
            <a:extLst>
              <a:ext uri="{FF2B5EF4-FFF2-40B4-BE49-F238E27FC236}">
                <a16:creationId xmlns:a16="http://schemas.microsoft.com/office/drawing/2014/main" id="{8F7B552C-48E2-2295-514C-09B9187ECC57}"/>
              </a:ext>
            </a:extLst>
          </p:cNvPr>
          <p:cNvSpPr/>
          <p:nvPr/>
        </p:nvSpPr>
        <p:spPr>
          <a:xfrm>
            <a:off x="9373913" y="2810972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3</a:t>
            </a:r>
            <a:endParaRPr kumimoji="1" lang="ko-KR" altLang="en-US" sz="1401" b="1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4C7A01E4-731A-1633-1035-370B2039B6E2}"/>
              </a:ext>
            </a:extLst>
          </p:cNvPr>
          <p:cNvSpPr txBox="1"/>
          <p:nvPr/>
        </p:nvSpPr>
        <p:spPr>
          <a:xfrm>
            <a:off x="9625914" y="2783084"/>
            <a:ext cx="2705787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ko-KR" sz="1401" dirty="0"/>
              <a:t>(</a:t>
            </a:r>
            <a:r>
              <a:rPr kumimoji="1" lang="ko-KR" altLang="en-US" sz="1401" dirty="0"/>
              <a:t>이미지</a:t>
            </a:r>
            <a:r>
              <a:rPr kumimoji="1" lang="en-US" altLang="ko-KR" sz="1401" dirty="0"/>
              <a:t>)</a:t>
            </a:r>
          </a:p>
        </p:txBody>
      </p:sp>
      <p:sp>
        <p:nvSpPr>
          <p:cNvPr id="115" name="직사각형 114">
            <a:extLst>
              <a:ext uri="{FF2B5EF4-FFF2-40B4-BE49-F238E27FC236}">
                <a16:creationId xmlns:a16="http://schemas.microsoft.com/office/drawing/2014/main" id="{3C47964C-4CC2-C241-8FD7-85F4EFA8DF48}"/>
              </a:ext>
            </a:extLst>
          </p:cNvPr>
          <p:cNvSpPr/>
          <p:nvPr/>
        </p:nvSpPr>
        <p:spPr>
          <a:xfrm>
            <a:off x="9284343" y="465138"/>
            <a:ext cx="2705787" cy="35662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R" altLang="en-US" sz="1401" b="1" dirty="0" err="1"/>
              <a:t>화면명</a:t>
            </a:r>
            <a:r>
              <a:rPr kumimoji="1" lang="en-US" altLang="ko-KR" sz="1401" b="1" dirty="0"/>
              <a:t>:</a:t>
            </a:r>
            <a:r>
              <a:rPr kumimoji="1" lang="ko-KR" altLang="en-US" sz="1401" b="1" dirty="0"/>
              <a:t> </a:t>
            </a:r>
            <a:r>
              <a:rPr kumimoji="1" lang="ko-KR" altLang="en-US" sz="1401" b="1" dirty="0" err="1"/>
              <a:t>메뉴바</a:t>
            </a:r>
            <a:endParaRPr kumimoji="1" lang="ko-KR" altLang="en-US" sz="1401" b="1" dirty="0"/>
          </a:p>
        </p:txBody>
      </p:sp>
      <p:sp>
        <p:nvSpPr>
          <p:cNvPr id="82" name="직사각형 81">
            <a:extLst>
              <a:ext uri="{FF2B5EF4-FFF2-40B4-BE49-F238E27FC236}">
                <a16:creationId xmlns:a16="http://schemas.microsoft.com/office/drawing/2014/main" id="{B81FF0C3-ECD2-A158-A0CA-B7AB7335282A}"/>
              </a:ext>
            </a:extLst>
          </p:cNvPr>
          <p:cNvSpPr/>
          <p:nvPr/>
        </p:nvSpPr>
        <p:spPr>
          <a:xfrm>
            <a:off x="9373913" y="3268172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4</a:t>
            </a:r>
            <a:endParaRPr kumimoji="1" lang="ko-KR" altLang="en-US" sz="1401" b="1" dirty="0"/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DB2BB173-6EFC-04DB-0A2E-66DB35270F1E}"/>
              </a:ext>
            </a:extLst>
          </p:cNvPr>
          <p:cNvSpPr txBox="1"/>
          <p:nvPr/>
        </p:nvSpPr>
        <p:spPr>
          <a:xfrm>
            <a:off x="9625914" y="3240284"/>
            <a:ext cx="2705787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ko-KR" sz="1401" dirty="0"/>
              <a:t>(</a:t>
            </a:r>
            <a:r>
              <a:rPr kumimoji="1" lang="ko-KR" altLang="en-US" sz="1401" dirty="0"/>
              <a:t>팝업</a:t>
            </a:r>
            <a:r>
              <a:rPr kumimoji="1" lang="en-US" altLang="ko-KR" sz="1401" dirty="0"/>
              <a:t>)</a:t>
            </a:r>
          </a:p>
        </p:txBody>
      </p:sp>
      <p:sp>
        <p:nvSpPr>
          <p:cNvPr id="92" name="직사각형 91">
            <a:extLst>
              <a:ext uri="{FF2B5EF4-FFF2-40B4-BE49-F238E27FC236}">
                <a16:creationId xmlns:a16="http://schemas.microsoft.com/office/drawing/2014/main" id="{D181D2AB-CA5B-8223-A62A-834CBA0A0982}"/>
              </a:ext>
            </a:extLst>
          </p:cNvPr>
          <p:cNvSpPr/>
          <p:nvPr/>
        </p:nvSpPr>
        <p:spPr>
          <a:xfrm>
            <a:off x="9284343" y="884535"/>
            <a:ext cx="2705787" cy="63281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R" altLang="en-US" sz="1401" b="1" dirty="0"/>
              <a:t>위치</a:t>
            </a:r>
            <a:r>
              <a:rPr kumimoji="1" lang="en-US" altLang="ko-KR" sz="1401" b="1" dirty="0"/>
              <a:t>:</a:t>
            </a:r>
            <a:r>
              <a:rPr kumimoji="1" lang="ko-KR" altLang="en-US" sz="1401" b="1" dirty="0"/>
              <a:t> 회사 소개</a:t>
            </a:r>
            <a:endParaRPr kumimoji="1" lang="en-US" altLang="ko-KR" sz="1401" b="1" dirty="0"/>
          </a:p>
          <a:p>
            <a:pPr algn="ctr"/>
            <a:r>
              <a:rPr kumimoji="1" lang="en-US" altLang="ko-KR" sz="1401" b="1" dirty="0"/>
              <a:t>&gt;</a:t>
            </a:r>
            <a:r>
              <a:rPr kumimoji="1" lang="ko-KR" altLang="en-US" sz="1401" b="1" dirty="0"/>
              <a:t> </a:t>
            </a:r>
            <a:r>
              <a:rPr kumimoji="1" lang="en-US" altLang="ko-KR" sz="1401" b="1" dirty="0"/>
              <a:t>People</a:t>
            </a:r>
            <a:endParaRPr kumimoji="1" lang="ko-KR" altLang="en-US" sz="1401" b="1" dirty="0"/>
          </a:p>
        </p:txBody>
      </p:sp>
      <p:cxnSp>
        <p:nvCxnSpPr>
          <p:cNvPr id="2" name="직선 연결선[R] 1">
            <a:extLst>
              <a:ext uri="{FF2B5EF4-FFF2-40B4-BE49-F238E27FC236}">
                <a16:creationId xmlns:a16="http://schemas.microsoft.com/office/drawing/2014/main" id="{D3E80514-CD52-CA0E-269B-FD84CF044B11}"/>
              </a:ext>
            </a:extLst>
          </p:cNvPr>
          <p:cNvCxnSpPr>
            <a:cxnSpLocks/>
          </p:cNvCxnSpPr>
          <p:nvPr/>
        </p:nvCxnSpPr>
        <p:spPr>
          <a:xfrm>
            <a:off x="478971" y="1656447"/>
            <a:ext cx="798031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직사각형 6">
            <a:extLst>
              <a:ext uri="{FF2B5EF4-FFF2-40B4-BE49-F238E27FC236}">
                <a16:creationId xmlns:a16="http://schemas.microsoft.com/office/drawing/2014/main" id="{072C19F5-279F-D1AC-C231-4CF288A107F0}"/>
              </a:ext>
            </a:extLst>
          </p:cNvPr>
          <p:cNvSpPr/>
          <p:nvPr/>
        </p:nvSpPr>
        <p:spPr>
          <a:xfrm>
            <a:off x="5175415" y="1196025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2</a:t>
            </a:r>
            <a:endParaRPr kumimoji="1" lang="ko-KR" altLang="en-US" sz="1401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5236841-7911-148B-CFF8-56F0AA512B26}"/>
              </a:ext>
            </a:extLst>
          </p:cNvPr>
          <p:cNvSpPr txBox="1"/>
          <p:nvPr/>
        </p:nvSpPr>
        <p:spPr>
          <a:xfrm>
            <a:off x="5428475" y="1176514"/>
            <a:ext cx="543739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1401" dirty="0"/>
              <a:t>채용</a:t>
            </a:r>
          </a:p>
        </p:txBody>
      </p:sp>
      <p:sp>
        <p:nvSpPr>
          <p:cNvPr id="23" name="타원 22">
            <a:extLst>
              <a:ext uri="{FF2B5EF4-FFF2-40B4-BE49-F238E27FC236}">
                <a16:creationId xmlns:a16="http://schemas.microsoft.com/office/drawing/2014/main" id="{292BF478-939C-6877-7947-26820D957382}"/>
              </a:ext>
            </a:extLst>
          </p:cNvPr>
          <p:cNvSpPr/>
          <p:nvPr/>
        </p:nvSpPr>
        <p:spPr>
          <a:xfrm>
            <a:off x="2756434" y="1813372"/>
            <a:ext cx="866681" cy="86668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 dirty="0"/>
          </a:p>
        </p:txBody>
      </p:sp>
      <p:cxnSp>
        <p:nvCxnSpPr>
          <p:cNvPr id="39" name="직선 연결선[R] 38">
            <a:extLst>
              <a:ext uri="{FF2B5EF4-FFF2-40B4-BE49-F238E27FC236}">
                <a16:creationId xmlns:a16="http://schemas.microsoft.com/office/drawing/2014/main" id="{EAD39ED2-7741-BF7B-EC87-138A9B3E8201}"/>
              </a:ext>
            </a:extLst>
          </p:cNvPr>
          <p:cNvCxnSpPr>
            <a:cxnSpLocks/>
            <a:endCxn id="23" idx="5"/>
          </p:cNvCxnSpPr>
          <p:nvPr/>
        </p:nvCxnSpPr>
        <p:spPr>
          <a:xfrm>
            <a:off x="2878880" y="1944400"/>
            <a:ext cx="617314" cy="6087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직선 연결선[R] 43">
            <a:extLst>
              <a:ext uri="{FF2B5EF4-FFF2-40B4-BE49-F238E27FC236}">
                <a16:creationId xmlns:a16="http://schemas.microsoft.com/office/drawing/2014/main" id="{6C31DCBC-0520-EFFB-F0ED-FACDED2A516C}"/>
              </a:ext>
            </a:extLst>
          </p:cNvPr>
          <p:cNvCxnSpPr>
            <a:cxnSpLocks/>
            <a:stCxn id="23" idx="7"/>
            <a:endCxn id="23" idx="3"/>
          </p:cNvCxnSpPr>
          <p:nvPr/>
        </p:nvCxnSpPr>
        <p:spPr>
          <a:xfrm flipH="1">
            <a:off x="2883362" y="1940299"/>
            <a:ext cx="612836" cy="61283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타원 48">
            <a:extLst>
              <a:ext uri="{FF2B5EF4-FFF2-40B4-BE49-F238E27FC236}">
                <a16:creationId xmlns:a16="http://schemas.microsoft.com/office/drawing/2014/main" id="{98932220-4836-475B-E7A6-20979A0C0100}"/>
              </a:ext>
            </a:extLst>
          </p:cNvPr>
          <p:cNvSpPr/>
          <p:nvPr/>
        </p:nvSpPr>
        <p:spPr>
          <a:xfrm>
            <a:off x="3871252" y="1813372"/>
            <a:ext cx="866681" cy="86668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 dirty="0"/>
          </a:p>
        </p:txBody>
      </p:sp>
      <p:cxnSp>
        <p:nvCxnSpPr>
          <p:cNvPr id="50" name="직선 연결선[R] 49">
            <a:extLst>
              <a:ext uri="{FF2B5EF4-FFF2-40B4-BE49-F238E27FC236}">
                <a16:creationId xmlns:a16="http://schemas.microsoft.com/office/drawing/2014/main" id="{D9D2D419-D3E5-AE89-4549-0CD7AF6D02B7}"/>
              </a:ext>
            </a:extLst>
          </p:cNvPr>
          <p:cNvCxnSpPr>
            <a:cxnSpLocks/>
            <a:endCxn id="49" idx="5"/>
          </p:cNvCxnSpPr>
          <p:nvPr/>
        </p:nvCxnSpPr>
        <p:spPr>
          <a:xfrm>
            <a:off x="3993697" y="1944400"/>
            <a:ext cx="617314" cy="6087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직선 연결선[R] 51">
            <a:extLst>
              <a:ext uri="{FF2B5EF4-FFF2-40B4-BE49-F238E27FC236}">
                <a16:creationId xmlns:a16="http://schemas.microsoft.com/office/drawing/2014/main" id="{5CE4F4EC-FF28-1568-6888-E59A077922A8}"/>
              </a:ext>
            </a:extLst>
          </p:cNvPr>
          <p:cNvCxnSpPr>
            <a:cxnSpLocks/>
            <a:stCxn id="49" idx="7"/>
            <a:endCxn id="49" idx="3"/>
          </p:cNvCxnSpPr>
          <p:nvPr/>
        </p:nvCxnSpPr>
        <p:spPr>
          <a:xfrm flipH="1">
            <a:off x="3998179" y="1940299"/>
            <a:ext cx="612836" cy="61283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3" name="타원 52">
            <a:extLst>
              <a:ext uri="{FF2B5EF4-FFF2-40B4-BE49-F238E27FC236}">
                <a16:creationId xmlns:a16="http://schemas.microsoft.com/office/drawing/2014/main" id="{D11306A3-0151-BE16-8C79-4F816510BE9D}"/>
              </a:ext>
            </a:extLst>
          </p:cNvPr>
          <p:cNvSpPr/>
          <p:nvPr/>
        </p:nvSpPr>
        <p:spPr>
          <a:xfrm>
            <a:off x="4986068" y="1813372"/>
            <a:ext cx="866681" cy="86668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 dirty="0"/>
          </a:p>
        </p:txBody>
      </p:sp>
      <p:cxnSp>
        <p:nvCxnSpPr>
          <p:cNvPr id="54" name="직선 연결선[R] 53">
            <a:extLst>
              <a:ext uri="{FF2B5EF4-FFF2-40B4-BE49-F238E27FC236}">
                <a16:creationId xmlns:a16="http://schemas.microsoft.com/office/drawing/2014/main" id="{8A0E16EA-BABC-2A8A-DBC0-D8FECADF3189}"/>
              </a:ext>
            </a:extLst>
          </p:cNvPr>
          <p:cNvCxnSpPr>
            <a:cxnSpLocks/>
            <a:endCxn id="53" idx="5"/>
          </p:cNvCxnSpPr>
          <p:nvPr/>
        </p:nvCxnSpPr>
        <p:spPr>
          <a:xfrm>
            <a:off x="5108513" y="1944400"/>
            <a:ext cx="617314" cy="6087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직선 연결선[R] 58">
            <a:extLst>
              <a:ext uri="{FF2B5EF4-FFF2-40B4-BE49-F238E27FC236}">
                <a16:creationId xmlns:a16="http://schemas.microsoft.com/office/drawing/2014/main" id="{70A32B55-B8ED-F4F1-A8E6-69E76AE96EA7}"/>
              </a:ext>
            </a:extLst>
          </p:cNvPr>
          <p:cNvCxnSpPr>
            <a:cxnSpLocks/>
            <a:stCxn id="53" idx="7"/>
            <a:endCxn id="53" idx="3"/>
          </p:cNvCxnSpPr>
          <p:nvPr/>
        </p:nvCxnSpPr>
        <p:spPr>
          <a:xfrm flipH="1">
            <a:off x="5112995" y="1940299"/>
            <a:ext cx="612836" cy="61283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2" name="타원 61">
            <a:extLst>
              <a:ext uri="{FF2B5EF4-FFF2-40B4-BE49-F238E27FC236}">
                <a16:creationId xmlns:a16="http://schemas.microsoft.com/office/drawing/2014/main" id="{A85D040E-B9F3-BDA7-6378-847E4AFF3447}"/>
              </a:ext>
            </a:extLst>
          </p:cNvPr>
          <p:cNvSpPr/>
          <p:nvPr/>
        </p:nvSpPr>
        <p:spPr>
          <a:xfrm>
            <a:off x="6100885" y="1813372"/>
            <a:ext cx="866681" cy="86668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 dirty="0"/>
          </a:p>
        </p:txBody>
      </p:sp>
      <p:cxnSp>
        <p:nvCxnSpPr>
          <p:cNvPr id="63" name="직선 연결선[R] 62">
            <a:extLst>
              <a:ext uri="{FF2B5EF4-FFF2-40B4-BE49-F238E27FC236}">
                <a16:creationId xmlns:a16="http://schemas.microsoft.com/office/drawing/2014/main" id="{29B85404-686E-ACDA-0262-CB854E7CFC77}"/>
              </a:ext>
            </a:extLst>
          </p:cNvPr>
          <p:cNvCxnSpPr>
            <a:cxnSpLocks/>
            <a:endCxn id="62" idx="5"/>
          </p:cNvCxnSpPr>
          <p:nvPr/>
        </p:nvCxnSpPr>
        <p:spPr>
          <a:xfrm>
            <a:off x="6223329" y="1944400"/>
            <a:ext cx="617314" cy="6087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직선 연결선[R] 63">
            <a:extLst>
              <a:ext uri="{FF2B5EF4-FFF2-40B4-BE49-F238E27FC236}">
                <a16:creationId xmlns:a16="http://schemas.microsoft.com/office/drawing/2014/main" id="{A4633EA4-5115-7A26-3D6B-B5D79E27A687}"/>
              </a:ext>
            </a:extLst>
          </p:cNvPr>
          <p:cNvCxnSpPr>
            <a:cxnSpLocks/>
            <a:stCxn id="62" idx="7"/>
            <a:endCxn id="62" idx="3"/>
          </p:cNvCxnSpPr>
          <p:nvPr/>
        </p:nvCxnSpPr>
        <p:spPr>
          <a:xfrm flipH="1">
            <a:off x="6227811" y="1940299"/>
            <a:ext cx="612836" cy="61283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8" name="타원 67">
            <a:extLst>
              <a:ext uri="{FF2B5EF4-FFF2-40B4-BE49-F238E27FC236}">
                <a16:creationId xmlns:a16="http://schemas.microsoft.com/office/drawing/2014/main" id="{36BF874A-9F22-15AD-CDEE-A3ECF9491DE2}"/>
              </a:ext>
            </a:extLst>
          </p:cNvPr>
          <p:cNvSpPr/>
          <p:nvPr/>
        </p:nvSpPr>
        <p:spPr>
          <a:xfrm>
            <a:off x="2756434" y="2827980"/>
            <a:ext cx="866681" cy="86668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 dirty="0"/>
          </a:p>
        </p:txBody>
      </p:sp>
      <p:cxnSp>
        <p:nvCxnSpPr>
          <p:cNvPr id="70" name="직선 연결선[R] 69">
            <a:extLst>
              <a:ext uri="{FF2B5EF4-FFF2-40B4-BE49-F238E27FC236}">
                <a16:creationId xmlns:a16="http://schemas.microsoft.com/office/drawing/2014/main" id="{43499BE5-08EF-9473-479E-5CE2928508C7}"/>
              </a:ext>
            </a:extLst>
          </p:cNvPr>
          <p:cNvCxnSpPr>
            <a:cxnSpLocks/>
            <a:endCxn id="68" idx="5"/>
          </p:cNvCxnSpPr>
          <p:nvPr/>
        </p:nvCxnSpPr>
        <p:spPr>
          <a:xfrm>
            <a:off x="2878880" y="2959008"/>
            <a:ext cx="617314" cy="6087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직선 연결선[R] 72">
            <a:extLst>
              <a:ext uri="{FF2B5EF4-FFF2-40B4-BE49-F238E27FC236}">
                <a16:creationId xmlns:a16="http://schemas.microsoft.com/office/drawing/2014/main" id="{4F902F91-5B44-0714-6C20-00076ED223BA}"/>
              </a:ext>
            </a:extLst>
          </p:cNvPr>
          <p:cNvCxnSpPr>
            <a:cxnSpLocks/>
            <a:stCxn id="68" idx="7"/>
            <a:endCxn id="68" idx="3"/>
          </p:cNvCxnSpPr>
          <p:nvPr/>
        </p:nvCxnSpPr>
        <p:spPr>
          <a:xfrm flipH="1">
            <a:off x="2883362" y="2954907"/>
            <a:ext cx="612836" cy="61283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4" name="타원 73">
            <a:extLst>
              <a:ext uri="{FF2B5EF4-FFF2-40B4-BE49-F238E27FC236}">
                <a16:creationId xmlns:a16="http://schemas.microsoft.com/office/drawing/2014/main" id="{254C6F26-62CC-2642-31CE-ED901E12A64A}"/>
              </a:ext>
            </a:extLst>
          </p:cNvPr>
          <p:cNvSpPr/>
          <p:nvPr/>
        </p:nvSpPr>
        <p:spPr>
          <a:xfrm>
            <a:off x="3858726" y="2827980"/>
            <a:ext cx="866681" cy="86668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 dirty="0"/>
          </a:p>
        </p:txBody>
      </p:sp>
      <p:cxnSp>
        <p:nvCxnSpPr>
          <p:cNvPr id="75" name="직선 연결선[R] 74">
            <a:extLst>
              <a:ext uri="{FF2B5EF4-FFF2-40B4-BE49-F238E27FC236}">
                <a16:creationId xmlns:a16="http://schemas.microsoft.com/office/drawing/2014/main" id="{1D9566AC-AE80-02E1-EA1D-09061004026B}"/>
              </a:ext>
            </a:extLst>
          </p:cNvPr>
          <p:cNvCxnSpPr>
            <a:cxnSpLocks/>
            <a:endCxn id="74" idx="5"/>
          </p:cNvCxnSpPr>
          <p:nvPr/>
        </p:nvCxnSpPr>
        <p:spPr>
          <a:xfrm>
            <a:off x="3981169" y="2959008"/>
            <a:ext cx="617314" cy="6087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직선 연결선[R] 75">
            <a:extLst>
              <a:ext uri="{FF2B5EF4-FFF2-40B4-BE49-F238E27FC236}">
                <a16:creationId xmlns:a16="http://schemas.microsoft.com/office/drawing/2014/main" id="{31DB6B3C-E683-ED5E-AA4E-209EC40B8D82}"/>
              </a:ext>
            </a:extLst>
          </p:cNvPr>
          <p:cNvCxnSpPr>
            <a:cxnSpLocks/>
            <a:stCxn id="74" idx="7"/>
            <a:endCxn id="74" idx="3"/>
          </p:cNvCxnSpPr>
          <p:nvPr/>
        </p:nvCxnSpPr>
        <p:spPr>
          <a:xfrm flipH="1">
            <a:off x="3985652" y="2954907"/>
            <a:ext cx="612836" cy="61283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5" name="타원 84">
            <a:extLst>
              <a:ext uri="{FF2B5EF4-FFF2-40B4-BE49-F238E27FC236}">
                <a16:creationId xmlns:a16="http://schemas.microsoft.com/office/drawing/2014/main" id="{5A4C48C7-DD60-85E6-9FA5-4424EE97B24C}"/>
              </a:ext>
            </a:extLst>
          </p:cNvPr>
          <p:cNvSpPr/>
          <p:nvPr/>
        </p:nvSpPr>
        <p:spPr>
          <a:xfrm>
            <a:off x="2756434" y="3842589"/>
            <a:ext cx="866681" cy="86668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 dirty="0"/>
          </a:p>
        </p:txBody>
      </p:sp>
      <p:cxnSp>
        <p:nvCxnSpPr>
          <p:cNvPr id="86" name="직선 연결선[R] 85">
            <a:extLst>
              <a:ext uri="{FF2B5EF4-FFF2-40B4-BE49-F238E27FC236}">
                <a16:creationId xmlns:a16="http://schemas.microsoft.com/office/drawing/2014/main" id="{2B27F314-5B73-AC46-36DC-20BEBADB2BF1}"/>
              </a:ext>
            </a:extLst>
          </p:cNvPr>
          <p:cNvCxnSpPr>
            <a:cxnSpLocks/>
            <a:endCxn id="85" idx="5"/>
          </p:cNvCxnSpPr>
          <p:nvPr/>
        </p:nvCxnSpPr>
        <p:spPr>
          <a:xfrm>
            <a:off x="2878880" y="3973618"/>
            <a:ext cx="617314" cy="6087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" name="직선 연결선[R] 86">
            <a:extLst>
              <a:ext uri="{FF2B5EF4-FFF2-40B4-BE49-F238E27FC236}">
                <a16:creationId xmlns:a16="http://schemas.microsoft.com/office/drawing/2014/main" id="{7930083E-27DB-0DEA-0C9B-34BAE13813A3}"/>
              </a:ext>
            </a:extLst>
          </p:cNvPr>
          <p:cNvCxnSpPr>
            <a:cxnSpLocks/>
            <a:stCxn id="85" idx="7"/>
            <a:endCxn id="85" idx="3"/>
          </p:cNvCxnSpPr>
          <p:nvPr/>
        </p:nvCxnSpPr>
        <p:spPr>
          <a:xfrm flipH="1">
            <a:off x="2883362" y="3969515"/>
            <a:ext cx="612836" cy="61283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8" name="타원 87">
            <a:extLst>
              <a:ext uri="{FF2B5EF4-FFF2-40B4-BE49-F238E27FC236}">
                <a16:creationId xmlns:a16="http://schemas.microsoft.com/office/drawing/2014/main" id="{5157316A-928A-788A-93AF-82BF796F7B70}"/>
              </a:ext>
            </a:extLst>
          </p:cNvPr>
          <p:cNvSpPr/>
          <p:nvPr/>
        </p:nvSpPr>
        <p:spPr>
          <a:xfrm>
            <a:off x="3858726" y="3842589"/>
            <a:ext cx="866681" cy="86668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 dirty="0"/>
          </a:p>
        </p:txBody>
      </p:sp>
      <p:cxnSp>
        <p:nvCxnSpPr>
          <p:cNvPr id="89" name="직선 연결선[R] 88">
            <a:extLst>
              <a:ext uri="{FF2B5EF4-FFF2-40B4-BE49-F238E27FC236}">
                <a16:creationId xmlns:a16="http://schemas.microsoft.com/office/drawing/2014/main" id="{502316C0-2FBE-08A3-EB27-23D05293E92D}"/>
              </a:ext>
            </a:extLst>
          </p:cNvPr>
          <p:cNvCxnSpPr>
            <a:cxnSpLocks/>
            <a:endCxn id="88" idx="5"/>
          </p:cNvCxnSpPr>
          <p:nvPr/>
        </p:nvCxnSpPr>
        <p:spPr>
          <a:xfrm>
            <a:off x="3981169" y="3973618"/>
            <a:ext cx="617314" cy="6087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0" name="직선 연결선[R] 89">
            <a:extLst>
              <a:ext uri="{FF2B5EF4-FFF2-40B4-BE49-F238E27FC236}">
                <a16:creationId xmlns:a16="http://schemas.microsoft.com/office/drawing/2014/main" id="{BFE3AF24-2473-BC5D-B4C6-6E1CB09F6076}"/>
              </a:ext>
            </a:extLst>
          </p:cNvPr>
          <p:cNvCxnSpPr>
            <a:cxnSpLocks/>
            <a:stCxn id="88" idx="7"/>
            <a:endCxn id="88" idx="3"/>
          </p:cNvCxnSpPr>
          <p:nvPr/>
        </p:nvCxnSpPr>
        <p:spPr>
          <a:xfrm flipH="1">
            <a:off x="3985652" y="3969515"/>
            <a:ext cx="612836" cy="61283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1" name="타원 90">
            <a:extLst>
              <a:ext uri="{FF2B5EF4-FFF2-40B4-BE49-F238E27FC236}">
                <a16:creationId xmlns:a16="http://schemas.microsoft.com/office/drawing/2014/main" id="{2FC6BD4E-7D96-AB66-5E1C-01DF4B6BA1E6}"/>
              </a:ext>
            </a:extLst>
          </p:cNvPr>
          <p:cNvSpPr/>
          <p:nvPr/>
        </p:nvSpPr>
        <p:spPr>
          <a:xfrm>
            <a:off x="4986068" y="3842589"/>
            <a:ext cx="866681" cy="86668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 dirty="0"/>
          </a:p>
        </p:txBody>
      </p:sp>
      <p:cxnSp>
        <p:nvCxnSpPr>
          <p:cNvPr id="93" name="직선 연결선[R] 92">
            <a:extLst>
              <a:ext uri="{FF2B5EF4-FFF2-40B4-BE49-F238E27FC236}">
                <a16:creationId xmlns:a16="http://schemas.microsoft.com/office/drawing/2014/main" id="{7D4E9003-7D68-07ED-B4B4-86F42EE43DD0}"/>
              </a:ext>
            </a:extLst>
          </p:cNvPr>
          <p:cNvCxnSpPr>
            <a:cxnSpLocks/>
            <a:endCxn id="91" idx="5"/>
          </p:cNvCxnSpPr>
          <p:nvPr/>
        </p:nvCxnSpPr>
        <p:spPr>
          <a:xfrm>
            <a:off x="5108513" y="3973618"/>
            <a:ext cx="617314" cy="6087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4" name="직선 연결선[R] 93">
            <a:extLst>
              <a:ext uri="{FF2B5EF4-FFF2-40B4-BE49-F238E27FC236}">
                <a16:creationId xmlns:a16="http://schemas.microsoft.com/office/drawing/2014/main" id="{762C7C76-BC19-B809-BB1C-A4ABF1450A72}"/>
              </a:ext>
            </a:extLst>
          </p:cNvPr>
          <p:cNvCxnSpPr>
            <a:cxnSpLocks/>
            <a:stCxn id="91" idx="7"/>
            <a:endCxn id="91" idx="3"/>
          </p:cNvCxnSpPr>
          <p:nvPr/>
        </p:nvCxnSpPr>
        <p:spPr>
          <a:xfrm flipH="1">
            <a:off x="5112995" y="3969515"/>
            <a:ext cx="612836" cy="61283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6" name="TextBox 95">
            <a:extLst>
              <a:ext uri="{FF2B5EF4-FFF2-40B4-BE49-F238E27FC236}">
                <a16:creationId xmlns:a16="http://schemas.microsoft.com/office/drawing/2014/main" id="{CB6554DF-3652-37E4-F543-572ABF111AB6}"/>
              </a:ext>
            </a:extLst>
          </p:cNvPr>
          <p:cNvSpPr txBox="1"/>
          <p:nvPr/>
        </p:nvSpPr>
        <p:spPr>
          <a:xfrm>
            <a:off x="1705962" y="4174197"/>
            <a:ext cx="723275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1401" dirty="0"/>
              <a:t>센터장</a:t>
            </a:r>
          </a:p>
        </p:txBody>
      </p:sp>
      <p:sp>
        <p:nvSpPr>
          <p:cNvPr id="97" name="직사각형 96">
            <a:extLst>
              <a:ext uri="{FF2B5EF4-FFF2-40B4-BE49-F238E27FC236}">
                <a16:creationId xmlns:a16="http://schemas.microsoft.com/office/drawing/2014/main" id="{8FE7DCF6-A784-704F-41E4-64E9070DA27D}"/>
              </a:ext>
            </a:extLst>
          </p:cNvPr>
          <p:cNvSpPr/>
          <p:nvPr/>
        </p:nvSpPr>
        <p:spPr>
          <a:xfrm>
            <a:off x="2591573" y="2162452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4</a:t>
            </a:r>
            <a:endParaRPr kumimoji="1" lang="ko-KR" altLang="en-US" sz="1401" b="1" dirty="0"/>
          </a:p>
        </p:txBody>
      </p:sp>
      <p:sp>
        <p:nvSpPr>
          <p:cNvPr id="100" name="직사각형 99">
            <a:extLst>
              <a:ext uri="{FF2B5EF4-FFF2-40B4-BE49-F238E27FC236}">
                <a16:creationId xmlns:a16="http://schemas.microsoft.com/office/drawing/2014/main" id="{D2D358D5-B498-25D1-7D15-030648DF9904}"/>
              </a:ext>
            </a:extLst>
          </p:cNvPr>
          <p:cNvSpPr/>
          <p:nvPr/>
        </p:nvSpPr>
        <p:spPr>
          <a:xfrm>
            <a:off x="494761" y="5228651"/>
            <a:ext cx="7964523" cy="5672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01" name="직사각형 100">
            <a:extLst>
              <a:ext uri="{FF2B5EF4-FFF2-40B4-BE49-F238E27FC236}">
                <a16:creationId xmlns:a16="http://schemas.microsoft.com/office/drawing/2014/main" id="{20F48638-336F-BBA5-4DF7-5098D36F6E2E}"/>
              </a:ext>
            </a:extLst>
          </p:cNvPr>
          <p:cNvSpPr/>
          <p:nvPr/>
        </p:nvSpPr>
        <p:spPr>
          <a:xfrm>
            <a:off x="2470100" y="5102647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5</a:t>
            </a:r>
            <a:endParaRPr kumimoji="1" lang="ko-KR" altLang="en-US" sz="1401" b="1" dirty="0"/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7EDC3843-1B9D-4132-8AF4-CAA1C689569E}"/>
              </a:ext>
            </a:extLst>
          </p:cNvPr>
          <p:cNvSpPr txBox="1"/>
          <p:nvPr/>
        </p:nvSpPr>
        <p:spPr>
          <a:xfrm>
            <a:off x="1628810" y="5376638"/>
            <a:ext cx="1880643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1401" dirty="0"/>
              <a:t>임팩트 </a:t>
            </a:r>
            <a:r>
              <a:rPr kumimoji="1" lang="ko-KR" altLang="en-US" sz="1401" dirty="0" err="1"/>
              <a:t>코치진</a:t>
            </a:r>
            <a:r>
              <a:rPr kumimoji="1" lang="ko-KR" altLang="en-US" sz="1401" dirty="0"/>
              <a:t> 프로필</a:t>
            </a:r>
            <a:endParaRPr kumimoji="1" lang="en-US" altLang="ko-KR" sz="1401" dirty="0"/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12ABD653-BF44-CF45-9054-FFEC3A047109}"/>
              </a:ext>
            </a:extLst>
          </p:cNvPr>
          <p:cNvSpPr txBox="1"/>
          <p:nvPr/>
        </p:nvSpPr>
        <p:spPr>
          <a:xfrm>
            <a:off x="5505390" y="5376638"/>
            <a:ext cx="1880643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1401" dirty="0"/>
              <a:t>임팩트 교수진 프로필</a:t>
            </a:r>
            <a:endParaRPr kumimoji="1" lang="en-US" altLang="ko-KR" sz="1401" dirty="0"/>
          </a:p>
        </p:txBody>
      </p:sp>
      <p:cxnSp>
        <p:nvCxnSpPr>
          <p:cNvPr id="104" name="직선 연결선[R] 103">
            <a:extLst>
              <a:ext uri="{FF2B5EF4-FFF2-40B4-BE49-F238E27FC236}">
                <a16:creationId xmlns:a16="http://schemas.microsoft.com/office/drawing/2014/main" id="{AAE29914-6E1C-779C-A02C-431514E6FBAF}"/>
              </a:ext>
            </a:extLst>
          </p:cNvPr>
          <p:cNvCxnSpPr>
            <a:stCxn id="100" idx="0"/>
            <a:endCxn id="100" idx="2"/>
          </p:cNvCxnSpPr>
          <p:nvPr/>
        </p:nvCxnSpPr>
        <p:spPr>
          <a:xfrm>
            <a:off x="4477022" y="5228651"/>
            <a:ext cx="0" cy="5672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5" name="직사각형 104">
            <a:extLst>
              <a:ext uri="{FF2B5EF4-FFF2-40B4-BE49-F238E27FC236}">
                <a16:creationId xmlns:a16="http://schemas.microsoft.com/office/drawing/2014/main" id="{C75A8371-9E33-A677-A736-7065FD12AB0A}"/>
              </a:ext>
            </a:extLst>
          </p:cNvPr>
          <p:cNvSpPr/>
          <p:nvPr/>
        </p:nvSpPr>
        <p:spPr>
          <a:xfrm>
            <a:off x="6342151" y="5044931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6</a:t>
            </a:r>
            <a:endParaRPr kumimoji="1" lang="ko-KR" altLang="en-US" sz="1401" b="1" dirty="0"/>
          </a:p>
        </p:txBody>
      </p:sp>
      <p:sp>
        <p:nvSpPr>
          <p:cNvPr id="107" name="직사각형 106">
            <a:extLst>
              <a:ext uri="{FF2B5EF4-FFF2-40B4-BE49-F238E27FC236}">
                <a16:creationId xmlns:a16="http://schemas.microsoft.com/office/drawing/2014/main" id="{EF00C095-91F4-E6AE-30CB-5EB42DD162A0}"/>
              </a:ext>
            </a:extLst>
          </p:cNvPr>
          <p:cNvSpPr/>
          <p:nvPr/>
        </p:nvSpPr>
        <p:spPr>
          <a:xfrm>
            <a:off x="9373913" y="3750424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5</a:t>
            </a:r>
            <a:endParaRPr kumimoji="1" lang="ko-KR" altLang="en-US" sz="1401" b="1" dirty="0"/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9ED2EA27-E7F3-3D3E-C332-24A63DC922B0}"/>
              </a:ext>
            </a:extLst>
          </p:cNvPr>
          <p:cNvSpPr txBox="1"/>
          <p:nvPr/>
        </p:nvSpPr>
        <p:spPr>
          <a:xfrm>
            <a:off x="9625914" y="3722536"/>
            <a:ext cx="2705787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ko-KR" sz="1401" dirty="0"/>
              <a:t>(</a:t>
            </a:r>
            <a:r>
              <a:rPr kumimoji="1" lang="ko-KR" altLang="en-US" sz="1401" dirty="0"/>
              <a:t>임팩트 </a:t>
            </a:r>
            <a:r>
              <a:rPr kumimoji="1" lang="ko-KR" altLang="en-US" sz="1401" dirty="0" err="1"/>
              <a:t>코치진</a:t>
            </a:r>
            <a:r>
              <a:rPr kumimoji="1" lang="ko-KR" altLang="en-US" sz="1401" dirty="0"/>
              <a:t> 페이지 이동</a:t>
            </a:r>
            <a:r>
              <a:rPr kumimoji="1" lang="en-US" altLang="ko-KR" sz="1401" dirty="0"/>
              <a:t>)</a:t>
            </a:r>
          </a:p>
        </p:txBody>
      </p:sp>
      <p:sp>
        <p:nvSpPr>
          <p:cNvPr id="109" name="직사각형 108">
            <a:extLst>
              <a:ext uri="{FF2B5EF4-FFF2-40B4-BE49-F238E27FC236}">
                <a16:creationId xmlns:a16="http://schemas.microsoft.com/office/drawing/2014/main" id="{8FFA201A-B53C-7105-2072-517CF9955D70}"/>
              </a:ext>
            </a:extLst>
          </p:cNvPr>
          <p:cNvSpPr/>
          <p:nvPr/>
        </p:nvSpPr>
        <p:spPr>
          <a:xfrm>
            <a:off x="9373913" y="4238938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6</a:t>
            </a:r>
            <a:endParaRPr kumimoji="1" lang="ko-KR" altLang="en-US" sz="1401" b="1" dirty="0"/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1A19AB15-4DEC-7914-7BD2-2679945095AF}"/>
              </a:ext>
            </a:extLst>
          </p:cNvPr>
          <p:cNvSpPr txBox="1"/>
          <p:nvPr/>
        </p:nvSpPr>
        <p:spPr>
          <a:xfrm>
            <a:off x="9625914" y="4211051"/>
            <a:ext cx="2705787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ko-KR" sz="1401" dirty="0"/>
              <a:t>(</a:t>
            </a:r>
            <a:r>
              <a:rPr kumimoji="1" lang="ko-KR" altLang="en-US" sz="1401" dirty="0"/>
              <a:t>임팩트 교수진 페이지 이동</a:t>
            </a:r>
            <a:r>
              <a:rPr kumimoji="1" lang="en-US" altLang="ko-KR" sz="1401" dirty="0"/>
              <a:t>)</a:t>
            </a:r>
          </a:p>
        </p:txBody>
      </p:sp>
      <p:sp>
        <p:nvSpPr>
          <p:cNvPr id="111" name="직사각형 110">
            <a:extLst>
              <a:ext uri="{FF2B5EF4-FFF2-40B4-BE49-F238E27FC236}">
                <a16:creationId xmlns:a16="http://schemas.microsoft.com/office/drawing/2014/main" id="{4468DA31-17EF-6710-B196-B515341ACA32}"/>
              </a:ext>
            </a:extLst>
          </p:cNvPr>
          <p:cNvSpPr/>
          <p:nvPr/>
        </p:nvSpPr>
        <p:spPr>
          <a:xfrm>
            <a:off x="1453721" y="2164724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3</a:t>
            </a:r>
            <a:endParaRPr kumimoji="1" lang="ko-KR" altLang="en-US" sz="1401" b="1" dirty="0"/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D9F745E1-706C-D3AC-2D27-7CAED5CDAECC}"/>
              </a:ext>
            </a:extLst>
          </p:cNvPr>
          <p:cNvSpPr txBox="1"/>
          <p:nvPr/>
        </p:nvSpPr>
        <p:spPr>
          <a:xfrm>
            <a:off x="1705962" y="2140844"/>
            <a:ext cx="723275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1401" dirty="0"/>
              <a:t>경영진</a:t>
            </a:r>
          </a:p>
        </p:txBody>
      </p:sp>
      <p:sp>
        <p:nvSpPr>
          <p:cNvPr id="113" name="직사각형 112">
            <a:extLst>
              <a:ext uri="{FF2B5EF4-FFF2-40B4-BE49-F238E27FC236}">
                <a16:creationId xmlns:a16="http://schemas.microsoft.com/office/drawing/2014/main" id="{3A8B805C-BAD9-B52D-5D27-6798457E5931}"/>
              </a:ext>
            </a:extLst>
          </p:cNvPr>
          <p:cNvSpPr/>
          <p:nvPr/>
        </p:nvSpPr>
        <p:spPr>
          <a:xfrm>
            <a:off x="1453956" y="1196025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1</a:t>
            </a:r>
            <a:endParaRPr kumimoji="1" lang="ko-KR" altLang="en-US" sz="1401" b="1" dirty="0"/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1C47937D-1003-E256-9086-FFD8F1F7D933}"/>
              </a:ext>
            </a:extLst>
          </p:cNvPr>
          <p:cNvSpPr txBox="1"/>
          <p:nvPr/>
        </p:nvSpPr>
        <p:spPr>
          <a:xfrm>
            <a:off x="1707019" y="1176514"/>
            <a:ext cx="694742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ko-KR" sz="1401" b="1" dirty="0"/>
              <a:t>People</a:t>
            </a:r>
            <a:endParaRPr kumimoji="1" lang="ko-KR" altLang="en-US" sz="1401" b="1" dirty="0"/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83043904-7643-CB75-E0A1-008A2990BA82}"/>
              </a:ext>
            </a:extLst>
          </p:cNvPr>
          <p:cNvSpPr/>
          <p:nvPr/>
        </p:nvSpPr>
        <p:spPr>
          <a:xfrm>
            <a:off x="6605123" y="933701"/>
            <a:ext cx="1121230" cy="24627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7DEF935A-9B9C-8E5F-52F3-1649170B8192}"/>
              </a:ext>
            </a:extLst>
          </p:cNvPr>
          <p:cNvSpPr/>
          <p:nvPr/>
        </p:nvSpPr>
        <p:spPr>
          <a:xfrm>
            <a:off x="6605123" y="1174774"/>
            <a:ext cx="1121230" cy="24627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6C9AA5DB-6290-5927-DE9C-EA0C1E863330}"/>
              </a:ext>
            </a:extLst>
          </p:cNvPr>
          <p:cNvSpPr/>
          <p:nvPr/>
        </p:nvSpPr>
        <p:spPr>
          <a:xfrm>
            <a:off x="6605123" y="1415374"/>
            <a:ext cx="1121230" cy="24627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6951CEE1-E805-2315-50C4-C9938CD51B1E}"/>
              </a:ext>
            </a:extLst>
          </p:cNvPr>
          <p:cNvSpPr/>
          <p:nvPr/>
        </p:nvSpPr>
        <p:spPr>
          <a:xfrm>
            <a:off x="6605123" y="1656448"/>
            <a:ext cx="1121230" cy="24627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7BCD3CF-B07B-9963-8EF3-3AFDD169798C}"/>
              </a:ext>
            </a:extLst>
          </p:cNvPr>
          <p:cNvSpPr txBox="1"/>
          <p:nvPr/>
        </p:nvSpPr>
        <p:spPr>
          <a:xfrm>
            <a:off x="6816924" y="881779"/>
            <a:ext cx="697627" cy="10386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1900"/>
              </a:lnSpc>
            </a:pPr>
            <a:r>
              <a:rPr kumimoji="1" lang="en-US" altLang="ko-KR" sz="1001" dirty="0"/>
              <a:t>Value</a:t>
            </a:r>
          </a:p>
          <a:p>
            <a:pPr algn="ctr">
              <a:lnSpc>
                <a:spcPts val="1900"/>
              </a:lnSpc>
            </a:pPr>
            <a:r>
              <a:rPr kumimoji="1" lang="en-US" altLang="ko-KR" sz="1001" b="1" dirty="0"/>
              <a:t>People</a:t>
            </a:r>
          </a:p>
          <a:p>
            <a:pPr algn="ctr">
              <a:lnSpc>
                <a:spcPts val="1900"/>
              </a:lnSpc>
            </a:pPr>
            <a:r>
              <a:rPr kumimoji="1" lang="ko-KR" altLang="en-US" sz="1001" dirty="0"/>
              <a:t>수행실적</a:t>
            </a:r>
            <a:endParaRPr kumimoji="1" lang="en-US" altLang="ko-KR" sz="1001" dirty="0"/>
          </a:p>
          <a:p>
            <a:pPr algn="ctr">
              <a:lnSpc>
                <a:spcPts val="1900"/>
              </a:lnSpc>
            </a:pPr>
            <a:r>
              <a:rPr kumimoji="1" lang="ko-KR" altLang="en-US" sz="1001" dirty="0"/>
              <a:t>뉴스</a:t>
            </a:r>
          </a:p>
        </p:txBody>
      </p:sp>
    </p:spTree>
    <p:extLst>
      <p:ext uri="{BB962C8B-B14F-4D97-AF65-F5344CB8AC3E}">
        <p14:creationId xmlns:p14="http://schemas.microsoft.com/office/powerpoint/2010/main" val="15561065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CD4643-FA14-7CC6-ACC9-4829BF9B32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>
            <a:extLst>
              <a:ext uri="{FF2B5EF4-FFF2-40B4-BE49-F238E27FC236}">
                <a16:creationId xmlns:a16="http://schemas.microsoft.com/office/drawing/2014/main" id="{809A5A89-756A-F65F-F2A9-5BE19C5C4DBD}"/>
              </a:ext>
            </a:extLst>
          </p:cNvPr>
          <p:cNvSpPr/>
          <p:nvPr/>
        </p:nvSpPr>
        <p:spPr>
          <a:xfrm>
            <a:off x="8991601" y="1"/>
            <a:ext cx="32004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41872D65-CEB1-2541-452A-0593713C9979}"/>
              </a:ext>
            </a:extLst>
          </p:cNvPr>
          <p:cNvSpPr/>
          <p:nvPr/>
        </p:nvSpPr>
        <p:spPr>
          <a:xfrm>
            <a:off x="478972" y="469573"/>
            <a:ext cx="7996101" cy="5337842"/>
          </a:xfrm>
          <a:prstGeom prst="rect">
            <a:avLst/>
          </a:prstGeom>
          <a:solidFill>
            <a:schemeClr val="bg1"/>
          </a:solidFill>
          <a:ln w="285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ACEA25F2-DB15-4B50-2076-DFD5859E78D0}"/>
              </a:ext>
            </a:extLst>
          </p:cNvPr>
          <p:cNvSpPr/>
          <p:nvPr/>
        </p:nvSpPr>
        <p:spPr>
          <a:xfrm>
            <a:off x="478971" y="469572"/>
            <a:ext cx="7996101" cy="517072"/>
          </a:xfrm>
          <a:prstGeom prst="rect">
            <a:avLst/>
          </a:prstGeom>
          <a:solidFill>
            <a:schemeClr val="bg1"/>
          </a:solidFill>
          <a:ln w="19050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EE7675D-9189-C0AC-2397-E383FF2B743F}"/>
              </a:ext>
            </a:extLst>
          </p:cNvPr>
          <p:cNvSpPr txBox="1"/>
          <p:nvPr/>
        </p:nvSpPr>
        <p:spPr>
          <a:xfrm>
            <a:off x="2237840" y="574219"/>
            <a:ext cx="5418663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ko-KR" sz="1401" dirty="0"/>
              <a:t>IMPACT</a:t>
            </a:r>
            <a:r>
              <a:rPr kumimoji="1" lang="ko-KR" altLang="en-US" sz="1401" dirty="0"/>
              <a:t> 코칭  </a:t>
            </a:r>
            <a:r>
              <a:rPr kumimoji="1" lang="en-US" altLang="ko-KR" sz="1401" dirty="0"/>
              <a:t> </a:t>
            </a:r>
            <a:r>
              <a:rPr kumimoji="1" lang="ko-KR" altLang="en-US" sz="1401" dirty="0"/>
              <a:t> 코치 양성 </a:t>
            </a:r>
            <a:r>
              <a:rPr kumimoji="1" lang="en-US" altLang="ko-KR" sz="1401" dirty="0"/>
              <a:t>  </a:t>
            </a:r>
            <a:r>
              <a:rPr kumimoji="1" lang="ko-KR" altLang="en-US" sz="1401" dirty="0"/>
              <a:t> </a:t>
            </a:r>
            <a:r>
              <a:rPr kumimoji="1" lang="en-US" altLang="ko-KR" sz="1401" dirty="0"/>
              <a:t>IMPCAT </a:t>
            </a:r>
            <a:r>
              <a:rPr kumimoji="1" lang="ko-KR" altLang="en-US" sz="1401" dirty="0"/>
              <a:t>교육 </a:t>
            </a:r>
            <a:r>
              <a:rPr kumimoji="1" lang="en-US" altLang="ko-KR" sz="1401" dirty="0"/>
              <a:t>   IMPACT </a:t>
            </a:r>
            <a:r>
              <a:rPr kumimoji="1" lang="ko-KR" altLang="en-US" sz="1401" dirty="0"/>
              <a:t>콘텐츠</a:t>
            </a:r>
            <a:r>
              <a:rPr kumimoji="1" lang="en-US" altLang="ko-KR" sz="1401" dirty="0"/>
              <a:t>   </a:t>
            </a:r>
            <a:r>
              <a:rPr kumimoji="1" lang="ko-KR" altLang="en-US" sz="1401" dirty="0"/>
              <a:t> </a:t>
            </a:r>
            <a:r>
              <a:rPr kumimoji="1" lang="ko-KR" altLang="en-US" sz="1401" b="1" dirty="0"/>
              <a:t>회사 소개</a:t>
            </a:r>
          </a:p>
        </p:txBody>
      </p:sp>
      <p:pic>
        <p:nvPicPr>
          <p:cNvPr id="16" name="그림 15">
            <a:extLst>
              <a:ext uri="{FF2B5EF4-FFF2-40B4-BE49-F238E27FC236}">
                <a16:creationId xmlns:a16="http://schemas.microsoft.com/office/drawing/2014/main" id="{1FF656BD-A3A3-7BE0-2A9D-707E1097FE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061" y="521282"/>
            <a:ext cx="413657" cy="413657"/>
          </a:xfrm>
          <a:prstGeom prst="rect">
            <a:avLst/>
          </a:prstGeom>
        </p:spPr>
      </p:pic>
      <p:sp>
        <p:nvSpPr>
          <p:cNvPr id="48" name="직사각형 47">
            <a:extLst>
              <a:ext uri="{FF2B5EF4-FFF2-40B4-BE49-F238E27FC236}">
                <a16:creationId xmlns:a16="http://schemas.microsoft.com/office/drawing/2014/main" id="{FB460AFE-5E23-82D8-64C9-02D7CF9EFA4A}"/>
              </a:ext>
            </a:extLst>
          </p:cNvPr>
          <p:cNvSpPr/>
          <p:nvPr/>
        </p:nvSpPr>
        <p:spPr>
          <a:xfrm flipV="1">
            <a:off x="463183" y="6013125"/>
            <a:ext cx="7996101" cy="517071"/>
          </a:xfrm>
          <a:prstGeom prst="rect">
            <a:avLst/>
          </a:prstGeom>
          <a:solidFill>
            <a:schemeClr val="bg1"/>
          </a:solidFill>
          <a:ln w="285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8BF1402F-F129-EEC1-845D-967C3416D83F}"/>
              </a:ext>
            </a:extLst>
          </p:cNvPr>
          <p:cNvSpPr txBox="1"/>
          <p:nvPr/>
        </p:nvSpPr>
        <p:spPr>
          <a:xfrm>
            <a:off x="788118" y="6121723"/>
            <a:ext cx="1173719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ko-KR" sz="1401" dirty="0"/>
              <a:t>1:1</a:t>
            </a:r>
            <a:r>
              <a:rPr kumimoji="1" lang="ko-KR" altLang="en-US" sz="1401" dirty="0"/>
              <a:t> 문의하기</a:t>
            </a:r>
          </a:p>
        </p:txBody>
      </p:sp>
      <p:sp>
        <p:nvSpPr>
          <p:cNvPr id="55" name="직사각형 54">
            <a:extLst>
              <a:ext uri="{FF2B5EF4-FFF2-40B4-BE49-F238E27FC236}">
                <a16:creationId xmlns:a16="http://schemas.microsoft.com/office/drawing/2014/main" id="{D729575F-13C0-D4B5-2EBA-C34C8EF7532E}"/>
              </a:ext>
            </a:extLst>
          </p:cNvPr>
          <p:cNvSpPr/>
          <p:nvPr/>
        </p:nvSpPr>
        <p:spPr>
          <a:xfrm>
            <a:off x="9373913" y="1941785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1</a:t>
            </a:r>
            <a:endParaRPr kumimoji="1" lang="ko-KR" altLang="en-US" sz="1401" b="1" dirty="0"/>
          </a:p>
        </p:txBody>
      </p:sp>
      <p:sp>
        <p:nvSpPr>
          <p:cNvPr id="56" name="직사각형 55">
            <a:extLst>
              <a:ext uri="{FF2B5EF4-FFF2-40B4-BE49-F238E27FC236}">
                <a16:creationId xmlns:a16="http://schemas.microsoft.com/office/drawing/2014/main" id="{79C3B2CE-1769-865D-811F-86311B6932DD}"/>
              </a:ext>
            </a:extLst>
          </p:cNvPr>
          <p:cNvSpPr/>
          <p:nvPr/>
        </p:nvSpPr>
        <p:spPr>
          <a:xfrm>
            <a:off x="9007390" y="5290342"/>
            <a:ext cx="3184610" cy="1567659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57" name="직사각형 56">
            <a:extLst>
              <a:ext uri="{FF2B5EF4-FFF2-40B4-BE49-F238E27FC236}">
                <a16:creationId xmlns:a16="http://schemas.microsoft.com/office/drawing/2014/main" id="{0B390732-B63A-40EB-2509-4B8EF9E81CEC}"/>
              </a:ext>
            </a:extLst>
          </p:cNvPr>
          <p:cNvSpPr/>
          <p:nvPr/>
        </p:nvSpPr>
        <p:spPr>
          <a:xfrm>
            <a:off x="9007388" y="5411310"/>
            <a:ext cx="3184613" cy="396108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MEMO</a:t>
            </a:r>
            <a:endParaRPr kumimoji="1" lang="ko-KR" altLang="en-US" sz="1401" b="1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F5140FF6-E465-32AC-D743-4AF698EB2388}"/>
              </a:ext>
            </a:extLst>
          </p:cNvPr>
          <p:cNvSpPr txBox="1"/>
          <p:nvPr/>
        </p:nvSpPr>
        <p:spPr>
          <a:xfrm>
            <a:off x="9625918" y="1913897"/>
            <a:ext cx="2364215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ko-KR" sz="1401" dirty="0"/>
              <a:t>(People </a:t>
            </a:r>
            <a:r>
              <a:rPr kumimoji="1" lang="ko-KR" altLang="en-US" sz="1401" dirty="0"/>
              <a:t>페이지 전환</a:t>
            </a:r>
            <a:r>
              <a:rPr kumimoji="1" lang="en-US" altLang="ko-KR" sz="1401" dirty="0"/>
              <a:t>)</a:t>
            </a:r>
            <a:endParaRPr kumimoji="1" lang="ko-KR" altLang="en-US" sz="1401" dirty="0"/>
          </a:p>
        </p:txBody>
      </p:sp>
      <p:sp>
        <p:nvSpPr>
          <p:cNvPr id="60" name="직사각형 59">
            <a:extLst>
              <a:ext uri="{FF2B5EF4-FFF2-40B4-BE49-F238E27FC236}">
                <a16:creationId xmlns:a16="http://schemas.microsoft.com/office/drawing/2014/main" id="{0058EF0E-D33B-9AF5-7B45-68C74A0E1323}"/>
              </a:ext>
            </a:extLst>
          </p:cNvPr>
          <p:cNvSpPr/>
          <p:nvPr/>
        </p:nvSpPr>
        <p:spPr>
          <a:xfrm>
            <a:off x="9373913" y="2373585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2</a:t>
            </a:r>
            <a:endParaRPr kumimoji="1" lang="ko-KR" altLang="en-US" sz="1401" b="1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BD226CE-7BA5-204E-7F91-9141266A69A1}"/>
              </a:ext>
            </a:extLst>
          </p:cNvPr>
          <p:cNvSpPr txBox="1"/>
          <p:nvPr/>
        </p:nvSpPr>
        <p:spPr>
          <a:xfrm>
            <a:off x="9625912" y="2345696"/>
            <a:ext cx="2364217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ko-KR" sz="1401" dirty="0"/>
              <a:t>(</a:t>
            </a:r>
            <a:r>
              <a:rPr kumimoji="1" lang="ko-KR" altLang="en-US" sz="1401" dirty="0"/>
              <a:t>채용공고 페이지 전환</a:t>
            </a:r>
            <a:r>
              <a:rPr kumimoji="1" lang="en-US" altLang="ko-KR" sz="1401" dirty="0"/>
              <a:t>)</a:t>
            </a:r>
            <a:endParaRPr kumimoji="1" lang="ko-KR" altLang="en-US" sz="1401" dirty="0"/>
          </a:p>
        </p:txBody>
      </p:sp>
      <p:sp>
        <p:nvSpPr>
          <p:cNvPr id="71" name="직사각형 70">
            <a:extLst>
              <a:ext uri="{FF2B5EF4-FFF2-40B4-BE49-F238E27FC236}">
                <a16:creationId xmlns:a16="http://schemas.microsoft.com/office/drawing/2014/main" id="{40CEFBFA-DD4E-EE98-78F1-A507F0D9DC46}"/>
              </a:ext>
            </a:extLst>
          </p:cNvPr>
          <p:cNvSpPr/>
          <p:nvPr/>
        </p:nvSpPr>
        <p:spPr>
          <a:xfrm>
            <a:off x="9373913" y="2810972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3</a:t>
            </a:r>
            <a:endParaRPr kumimoji="1" lang="ko-KR" altLang="en-US" sz="1401" b="1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99D9E21A-1139-E50D-6DA0-0338D248E4DC}"/>
              </a:ext>
            </a:extLst>
          </p:cNvPr>
          <p:cNvSpPr txBox="1"/>
          <p:nvPr/>
        </p:nvSpPr>
        <p:spPr>
          <a:xfrm>
            <a:off x="9625914" y="2783084"/>
            <a:ext cx="2705787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ko-KR" sz="1401" dirty="0"/>
              <a:t>(</a:t>
            </a:r>
            <a:r>
              <a:rPr kumimoji="1" lang="ko-KR" altLang="en-US" sz="1401" dirty="0"/>
              <a:t>팝업</a:t>
            </a:r>
            <a:r>
              <a:rPr kumimoji="1" lang="en-US" altLang="ko-KR" sz="1401" dirty="0"/>
              <a:t>)</a:t>
            </a:r>
          </a:p>
        </p:txBody>
      </p:sp>
      <p:sp>
        <p:nvSpPr>
          <p:cNvPr id="115" name="직사각형 114">
            <a:extLst>
              <a:ext uri="{FF2B5EF4-FFF2-40B4-BE49-F238E27FC236}">
                <a16:creationId xmlns:a16="http://schemas.microsoft.com/office/drawing/2014/main" id="{D7EE35E8-3622-A8CF-F2EC-A28266DE946D}"/>
              </a:ext>
            </a:extLst>
          </p:cNvPr>
          <p:cNvSpPr/>
          <p:nvPr/>
        </p:nvSpPr>
        <p:spPr>
          <a:xfrm>
            <a:off x="9284343" y="465138"/>
            <a:ext cx="2705787" cy="35662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R" altLang="en-US" sz="1401" b="1" dirty="0" err="1"/>
              <a:t>화면명</a:t>
            </a:r>
            <a:r>
              <a:rPr kumimoji="1" lang="en-US" altLang="ko-KR" sz="1401" b="1" dirty="0"/>
              <a:t>:</a:t>
            </a:r>
            <a:r>
              <a:rPr kumimoji="1" lang="ko-KR" altLang="en-US" sz="1401" b="1" dirty="0"/>
              <a:t> </a:t>
            </a:r>
            <a:r>
              <a:rPr kumimoji="1" lang="ko-KR" altLang="en-US" sz="1401" b="1" dirty="0" err="1"/>
              <a:t>메뉴바</a:t>
            </a:r>
            <a:endParaRPr kumimoji="1" lang="ko-KR" altLang="en-US" sz="1401" b="1" dirty="0"/>
          </a:p>
        </p:txBody>
      </p:sp>
      <p:sp>
        <p:nvSpPr>
          <p:cNvPr id="92" name="직사각형 91">
            <a:extLst>
              <a:ext uri="{FF2B5EF4-FFF2-40B4-BE49-F238E27FC236}">
                <a16:creationId xmlns:a16="http://schemas.microsoft.com/office/drawing/2014/main" id="{6C6A4611-3885-7B16-A557-25C881AC6D2B}"/>
              </a:ext>
            </a:extLst>
          </p:cNvPr>
          <p:cNvSpPr/>
          <p:nvPr/>
        </p:nvSpPr>
        <p:spPr>
          <a:xfrm>
            <a:off x="9284343" y="884534"/>
            <a:ext cx="2705787" cy="82167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R" altLang="en-US" sz="1401" b="1" dirty="0"/>
              <a:t>위치</a:t>
            </a:r>
            <a:r>
              <a:rPr kumimoji="1" lang="en-US" altLang="ko-KR" sz="1401" b="1" dirty="0"/>
              <a:t>:</a:t>
            </a:r>
            <a:r>
              <a:rPr kumimoji="1" lang="ko-KR" altLang="en-US" sz="1401" b="1" dirty="0"/>
              <a:t> 회사 소개</a:t>
            </a:r>
            <a:endParaRPr kumimoji="1" lang="en-US" altLang="ko-KR" sz="1401" b="1" dirty="0"/>
          </a:p>
          <a:p>
            <a:pPr algn="ctr"/>
            <a:r>
              <a:rPr kumimoji="1" lang="en-US" altLang="ko-KR" sz="1401" b="1" dirty="0"/>
              <a:t>&gt;</a:t>
            </a:r>
            <a:r>
              <a:rPr kumimoji="1" lang="ko-KR" altLang="en-US" sz="1401" b="1" dirty="0"/>
              <a:t> </a:t>
            </a:r>
            <a:r>
              <a:rPr kumimoji="1" lang="en-US" altLang="ko-KR" sz="1401" b="1" dirty="0"/>
              <a:t>People</a:t>
            </a:r>
          </a:p>
          <a:p>
            <a:pPr algn="ctr"/>
            <a:r>
              <a:rPr kumimoji="1" lang="en-US" altLang="ko-KR" sz="1401" b="1" dirty="0"/>
              <a:t>&gt;</a:t>
            </a:r>
            <a:r>
              <a:rPr kumimoji="1" lang="ko-KR" altLang="en-US" sz="1401" b="1" dirty="0"/>
              <a:t> 임팩트 </a:t>
            </a:r>
            <a:r>
              <a:rPr kumimoji="1" lang="ko-KR" altLang="en-US" sz="1401" b="1" dirty="0" err="1"/>
              <a:t>코치진</a:t>
            </a:r>
            <a:r>
              <a:rPr kumimoji="1" lang="ko-KR" altLang="en-US" sz="1401" b="1" dirty="0"/>
              <a:t> 프로필 </a:t>
            </a:r>
          </a:p>
        </p:txBody>
      </p:sp>
      <p:cxnSp>
        <p:nvCxnSpPr>
          <p:cNvPr id="2" name="직선 연결선[R] 1">
            <a:extLst>
              <a:ext uri="{FF2B5EF4-FFF2-40B4-BE49-F238E27FC236}">
                <a16:creationId xmlns:a16="http://schemas.microsoft.com/office/drawing/2014/main" id="{7AC5868C-08A7-AE06-A0D8-F97330D6B116}"/>
              </a:ext>
            </a:extLst>
          </p:cNvPr>
          <p:cNvCxnSpPr>
            <a:cxnSpLocks/>
          </p:cNvCxnSpPr>
          <p:nvPr/>
        </p:nvCxnSpPr>
        <p:spPr>
          <a:xfrm>
            <a:off x="478971" y="1656447"/>
            <a:ext cx="798031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직사각형 6">
            <a:extLst>
              <a:ext uri="{FF2B5EF4-FFF2-40B4-BE49-F238E27FC236}">
                <a16:creationId xmlns:a16="http://schemas.microsoft.com/office/drawing/2014/main" id="{2C46B8F2-9B45-D175-77D1-BC3908AC6A22}"/>
              </a:ext>
            </a:extLst>
          </p:cNvPr>
          <p:cNvSpPr/>
          <p:nvPr/>
        </p:nvSpPr>
        <p:spPr>
          <a:xfrm>
            <a:off x="5175415" y="1196025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2</a:t>
            </a:r>
            <a:endParaRPr kumimoji="1" lang="ko-KR" altLang="en-US" sz="1401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C93C8F8-B529-1169-F8EE-B3F203E1D722}"/>
              </a:ext>
            </a:extLst>
          </p:cNvPr>
          <p:cNvSpPr txBox="1"/>
          <p:nvPr/>
        </p:nvSpPr>
        <p:spPr>
          <a:xfrm>
            <a:off x="5428475" y="1176514"/>
            <a:ext cx="543739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1401" dirty="0"/>
              <a:t>채용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D78CBD7-B80E-F9D7-B0C3-0DBBA04A97CA}"/>
              </a:ext>
            </a:extLst>
          </p:cNvPr>
          <p:cNvSpPr txBox="1"/>
          <p:nvPr/>
        </p:nvSpPr>
        <p:spPr>
          <a:xfrm>
            <a:off x="1705961" y="2499585"/>
            <a:ext cx="1231427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ko-KR" sz="1401" dirty="0"/>
              <a:t>(</a:t>
            </a:r>
            <a:r>
              <a:rPr kumimoji="1" lang="ko-KR" altLang="en-US" sz="1401" dirty="0"/>
              <a:t>파트너 코치</a:t>
            </a:r>
            <a:r>
              <a:rPr kumimoji="1" lang="en-US" altLang="ko-KR" sz="1401" dirty="0"/>
              <a:t>)</a:t>
            </a:r>
            <a:endParaRPr kumimoji="1" lang="ko-KR" altLang="en-US" sz="140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FF94842-C146-D100-7115-702410702889}"/>
              </a:ext>
            </a:extLst>
          </p:cNvPr>
          <p:cNvSpPr txBox="1"/>
          <p:nvPr/>
        </p:nvSpPr>
        <p:spPr>
          <a:xfrm>
            <a:off x="1705960" y="3345129"/>
            <a:ext cx="1051891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ko-KR" sz="1401" dirty="0"/>
              <a:t>(</a:t>
            </a:r>
            <a:r>
              <a:rPr kumimoji="1" lang="ko-KR" altLang="en-US" sz="1401" dirty="0"/>
              <a:t>전문 코치</a:t>
            </a:r>
            <a:r>
              <a:rPr kumimoji="1" lang="en-US" altLang="ko-KR" sz="1401" dirty="0"/>
              <a:t>)</a:t>
            </a:r>
            <a:endParaRPr kumimoji="1" lang="ko-KR" altLang="en-US" sz="140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D425C8C-3E84-6CEA-FBED-93A640303EAF}"/>
              </a:ext>
            </a:extLst>
          </p:cNvPr>
          <p:cNvSpPr txBox="1"/>
          <p:nvPr/>
        </p:nvSpPr>
        <p:spPr>
          <a:xfrm>
            <a:off x="1705956" y="4190601"/>
            <a:ext cx="1590500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1" dirty="0"/>
              <a:t>(</a:t>
            </a:r>
            <a:r>
              <a:rPr lang="ko-KR" altLang="en-US" sz="1401" dirty="0"/>
              <a:t>파트너 </a:t>
            </a:r>
            <a:r>
              <a:rPr lang="ko-KR" altLang="en-US" sz="1401" dirty="0" err="1"/>
              <a:t>카운셀러</a:t>
            </a:r>
            <a:r>
              <a:rPr lang="en-US" altLang="ko-KR" sz="1401" dirty="0"/>
              <a:t>)</a:t>
            </a:r>
            <a:endParaRPr kumimoji="1" lang="ko-KR" altLang="en-US" sz="1401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AAF3869-D075-B10F-5663-90F6D3D180C4}"/>
              </a:ext>
            </a:extLst>
          </p:cNvPr>
          <p:cNvSpPr txBox="1"/>
          <p:nvPr/>
        </p:nvSpPr>
        <p:spPr>
          <a:xfrm>
            <a:off x="1705958" y="5036142"/>
            <a:ext cx="1810111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ko-KR" sz="1401" dirty="0"/>
              <a:t>(</a:t>
            </a:r>
            <a:r>
              <a:rPr kumimoji="1" lang="ko-KR" altLang="en-US" sz="1401" dirty="0"/>
              <a:t>비즈니스 영어 코치</a:t>
            </a:r>
            <a:r>
              <a:rPr kumimoji="1" lang="en-US" altLang="ko-KR" sz="1401" dirty="0"/>
              <a:t>)</a:t>
            </a:r>
            <a:endParaRPr kumimoji="1" lang="ko-KR" altLang="en-US" sz="1401" dirty="0"/>
          </a:p>
        </p:txBody>
      </p: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65967117-C9DD-E828-9313-875069452F06}"/>
              </a:ext>
            </a:extLst>
          </p:cNvPr>
          <p:cNvSpPr/>
          <p:nvPr/>
        </p:nvSpPr>
        <p:spPr>
          <a:xfrm>
            <a:off x="1453956" y="1196025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1</a:t>
            </a:r>
            <a:endParaRPr kumimoji="1" lang="ko-KR" altLang="en-US" sz="1401" b="1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7066E9B-D122-52CD-FF7B-F01A3C1C1439}"/>
              </a:ext>
            </a:extLst>
          </p:cNvPr>
          <p:cNvSpPr txBox="1"/>
          <p:nvPr/>
        </p:nvSpPr>
        <p:spPr>
          <a:xfrm>
            <a:off x="1707019" y="1176514"/>
            <a:ext cx="694742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ko-KR" sz="1401" b="1" dirty="0"/>
              <a:t>People</a:t>
            </a:r>
            <a:endParaRPr kumimoji="1" lang="ko-KR" altLang="en-US" sz="1401" b="1" dirty="0"/>
          </a:p>
        </p:txBody>
      </p: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091E117D-D725-5555-7611-CAA8E3CFAE82}"/>
              </a:ext>
            </a:extLst>
          </p:cNvPr>
          <p:cNvSpPr/>
          <p:nvPr/>
        </p:nvSpPr>
        <p:spPr>
          <a:xfrm>
            <a:off x="1453956" y="2164724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3</a:t>
            </a:r>
            <a:endParaRPr kumimoji="1" lang="ko-KR" altLang="en-US" sz="1401" b="1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DC95CD0-E575-AFDC-9C73-94BAD8488CE5}"/>
              </a:ext>
            </a:extLst>
          </p:cNvPr>
          <p:cNvSpPr txBox="1"/>
          <p:nvPr/>
        </p:nvSpPr>
        <p:spPr>
          <a:xfrm>
            <a:off x="1706194" y="2140844"/>
            <a:ext cx="1880643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1401" dirty="0"/>
              <a:t>임팩트 </a:t>
            </a:r>
            <a:r>
              <a:rPr kumimoji="1" lang="ko-KR" altLang="en-US" sz="1401" dirty="0" err="1"/>
              <a:t>코치진</a:t>
            </a:r>
            <a:r>
              <a:rPr kumimoji="1" lang="ko-KR" altLang="en-US" sz="1401" dirty="0"/>
              <a:t> 리스트</a:t>
            </a: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0B226B5F-886C-0056-E56A-66756431CAC5}"/>
              </a:ext>
            </a:extLst>
          </p:cNvPr>
          <p:cNvSpPr/>
          <p:nvPr/>
        </p:nvSpPr>
        <p:spPr>
          <a:xfrm>
            <a:off x="6605123" y="933701"/>
            <a:ext cx="1121230" cy="24627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A65AD5B6-1A9F-B059-5FC4-F94587B4DDF2}"/>
              </a:ext>
            </a:extLst>
          </p:cNvPr>
          <p:cNvSpPr/>
          <p:nvPr/>
        </p:nvSpPr>
        <p:spPr>
          <a:xfrm>
            <a:off x="6605123" y="1174774"/>
            <a:ext cx="1121230" cy="24627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B3034A62-12FA-55B8-25E1-CC59426AE41E}"/>
              </a:ext>
            </a:extLst>
          </p:cNvPr>
          <p:cNvSpPr/>
          <p:nvPr/>
        </p:nvSpPr>
        <p:spPr>
          <a:xfrm>
            <a:off x="6605123" y="1415374"/>
            <a:ext cx="1121230" cy="24627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46B44882-BE7B-F052-E7D4-8BF367F6A5BA}"/>
              </a:ext>
            </a:extLst>
          </p:cNvPr>
          <p:cNvSpPr/>
          <p:nvPr/>
        </p:nvSpPr>
        <p:spPr>
          <a:xfrm>
            <a:off x="6605123" y="1656448"/>
            <a:ext cx="1121230" cy="24627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C36762A-CC7D-E46B-C6CB-5C6F978FD46F}"/>
              </a:ext>
            </a:extLst>
          </p:cNvPr>
          <p:cNvSpPr txBox="1"/>
          <p:nvPr/>
        </p:nvSpPr>
        <p:spPr>
          <a:xfrm>
            <a:off x="6816924" y="881779"/>
            <a:ext cx="697627" cy="10386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1900"/>
              </a:lnSpc>
            </a:pPr>
            <a:r>
              <a:rPr kumimoji="1" lang="en-US" altLang="ko-KR" sz="1001" dirty="0"/>
              <a:t>Value</a:t>
            </a:r>
          </a:p>
          <a:p>
            <a:pPr algn="ctr">
              <a:lnSpc>
                <a:spcPts val="1900"/>
              </a:lnSpc>
            </a:pPr>
            <a:r>
              <a:rPr kumimoji="1" lang="en-US" altLang="ko-KR" sz="1001" b="1" dirty="0"/>
              <a:t>People</a:t>
            </a:r>
          </a:p>
          <a:p>
            <a:pPr algn="ctr">
              <a:lnSpc>
                <a:spcPts val="1900"/>
              </a:lnSpc>
            </a:pPr>
            <a:r>
              <a:rPr kumimoji="1" lang="ko-KR" altLang="en-US" sz="1001" dirty="0"/>
              <a:t>수행실적</a:t>
            </a:r>
            <a:endParaRPr kumimoji="1" lang="en-US" altLang="ko-KR" sz="1001" dirty="0"/>
          </a:p>
          <a:p>
            <a:pPr algn="ctr">
              <a:lnSpc>
                <a:spcPts val="1900"/>
              </a:lnSpc>
            </a:pPr>
            <a:r>
              <a:rPr kumimoji="1" lang="ko-KR" altLang="en-US" sz="1001" dirty="0"/>
              <a:t>뉴스</a:t>
            </a:r>
          </a:p>
        </p:txBody>
      </p:sp>
    </p:spTree>
    <p:extLst>
      <p:ext uri="{BB962C8B-B14F-4D97-AF65-F5344CB8AC3E}">
        <p14:creationId xmlns:p14="http://schemas.microsoft.com/office/powerpoint/2010/main" val="5972054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884C04-344A-58D0-A28D-1C65063B28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>
            <a:extLst>
              <a:ext uri="{FF2B5EF4-FFF2-40B4-BE49-F238E27FC236}">
                <a16:creationId xmlns:a16="http://schemas.microsoft.com/office/drawing/2014/main" id="{B10A3E82-695B-2618-1523-0DF759A56DAC}"/>
              </a:ext>
            </a:extLst>
          </p:cNvPr>
          <p:cNvSpPr/>
          <p:nvPr/>
        </p:nvSpPr>
        <p:spPr>
          <a:xfrm>
            <a:off x="8991601" y="1"/>
            <a:ext cx="32004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60E461BE-EBDE-775B-4C53-CC406EAD5DCA}"/>
              </a:ext>
            </a:extLst>
          </p:cNvPr>
          <p:cNvSpPr/>
          <p:nvPr/>
        </p:nvSpPr>
        <p:spPr>
          <a:xfrm>
            <a:off x="478972" y="469573"/>
            <a:ext cx="7996101" cy="5337842"/>
          </a:xfrm>
          <a:prstGeom prst="rect">
            <a:avLst/>
          </a:prstGeom>
          <a:solidFill>
            <a:schemeClr val="bg1"/>
          </a:solidFill>
          <a:ln w="285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B0E33729-24E9-01FB-F2F4-B4FBCA7A57C8}"/>
              </a:ext>
            </a:extLst>
          </p:cNvPr>
          <p:cNvSpPr/>
          <p:nvPr/>
        </p:nvSpPr>
        <p:spPr>
          <a:xfrm>
            <a:off x="478971" y="469572"/>
            <a:ext cx="7996101" cy="517072"/>
          </a:xfrm>
          <a:prstGeom prst="rect">
            <a:avLst/>
          </a:prstGeom>
          <a:solidFill>
            <a:schemeClr val="bg1"/>
          </a:solidFill>
          <a:ln w="19050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A0CA77D-EDBC-0F28-37EC-646B0739B14C}"/>
              </a:ext>
            </a:extLst>
          </p:cNvPr>
          <p:cNvSpPr txBox="1"/>
          <p:nvPr/>
        </p:nvSpPr>
        <p:spPr>
          <a:xfrm>
            <a:off x="2237840" y="574219"/>
            <a:ext cx="5418663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ko-KR" sz="1401" dirty="0"/>
              <a:t>IMPACT</a:t>
            </a:r>
            <a:r>
              <a:rPr kumimoji="1" lang="ko-KR" altLang="en-US" sz="1401" dirty="0"/>
              <a:t> 코칭  </a:t>
            </a:r>
            <a:r>
              <a:rPr kumimoji="1" lang="en-US" altLang="ko-KR" sz="1401" dirty="0"/>
              <a:t> </a:t>
            </a:r>
            <a:r>
              <a:rPr kumimoji="1" lang="ko-KR" altLang="en-US" sz="1401" dirty="0"/>
              <a:t> 코치 양성 </a:t>
            </a:r>
            <a:r>
              <a:rPr kumimoji="1" lang="en-US" altLang="ko-KR" sz="1401" dirty="0"/>
              <a:t>  </a:t>
            </a:r>
            <a:r>
              <a:rPr kumimoji="1" lang="ko-KR" altLang="en-US" sz="1401" dirty="0"/>
              <a:t> </a:t>
            </a:r>
            <a:r>
              <a:rPr kumimoji="1" lang="en-US" altLang="ko-KR" sz="1401" dirty="0"/>
              <a:t>IMPCAT </a:t>
            </a:r>
            <a:r>
              <a:rPr kumimoji="1" lang="ko-KR" altLang="en-US" sz="1401" dirty="0"/>
              <a:t>교육 </a:t>
            </a:r>
            <a:r>
              <a:rPr kumimoji="1" lang="en-US" altLang="ko-KR" sz="1401" dirty="0"/>
              <a:t>   IMPACT </a:t>
            </a:r>
            <a:r>
              <a:rPr kumimoji="1" lang="ko-KR" altLang="en-US" sz="1401" dirty="0"/>
              <a:t>콘텐츠</a:t>
            </a:r>
            <a:r>
              <a:rPr kumimoji="1" lang="en-US" altLang="ko-KR" sz="1401" dirty="0"/>
              <a:t>   </a:t>
            </a:r>
            <a:r>
              <a:rPr kumimoji="1" lang="ko-KR" altLang="en-US" sz="1401" dirty="0"/>
              <a:t> </a:t>
            </a:r>
            <a:r>
              <a:rPr kumimoji="1" lang="ko-KR" altLang="en-US" sz="1401" b="1" dirty="0"/>
              <a:t>회사 소개</a:t>
            </a:r>
          </a:p>
        </p:txBody>
      </p:sp>
      <p:pic>
        <p:nvPicPr>
          <p:cNvPr id="16" name="그림 15">
            <a:extLst>
              <a:ext uri="{FF2B5EF4-FFF2-40B4-BE49-F238E27FC236}">
                <a16:creationId xmlns:a16="http://schemas.microsoft.com/office/drawing/2014/main" id="{8D786B34-FCAD-9E89-C337-62D50F27B2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061" y="521282"/>
            <a:ext cx="413657" cy="413657"/>
          </a:xfrm>
          <a:prstGeom prst="rect">
            <a:avLst/>
          </a:prstGeom>
        </p:spPr>
      </p:pic>
      <p:sp>
        <p:nvSpPr>
          <p:cNvPr id="48" name="직사각형 47">
            <a:extLst>
              <a:ext uri="{FF2B5EF4-FFF2-40B4-BE49-F238E27FC236}">
                <a16:creationId xmlns:a16="http://schemas.microsoft.com/office/drawing/2014/main" id="{06F05B00-618C-4170-526C-15AC84B47EE7}"/>
              </a:ext>
            </a:extLst>
          </p:cNvPr>
          <p:cNvSpPr/>
          <p:nvPr/>
        </p:nvSpPr>
        <p:spPr>
          <a:xfrm flipV="1">
            <a:off x="463183" y="6013125"/>
            <a:ext cx="7996101" cy="517071"/>
          </a:xfrm>
          <a:prstGeom prst="rect">
            <a:avLst/>
          </a:prstGeom>
          <a:solidFill>
            <a:schemeClr val="bg1"/>
          </a:solidFill>
          <a:ln w="285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9EC0292-62D9-599F-4568-162CFDD1E5D5}"/>
              </a:ext>
            </a:extLst>
          </p:cNvPr>
          <p:cNvSpPr txBox="1"/>
          <p:nvPr/>
        </p:nvSpPr>
        <p:spPr>
          <a:xfrm>
            <a:off x="788118" y="6121723"/>
            <a:ext cx="1173719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ko-KR" sz="1401" dirty="0"/>
              <a:t>1:1</a:t>
            </a:r>
            <a:r>
              <a:rPr kumimoji="1" lang="ko-KR" altLang="en-US" sz="1401" dirty="0"/>
              <a:t> 문의하기</a:t>
            </a:r>
          </a:p>
        </p:txBody>
      </p:sp>
      <p:sp>
        <p:nvSpPr>
          <p:cNvPr id="55" name="직사각형 54">
            <a:extLst>
              <a:ext uri="{FF2B5EF4-FFF2-40B4-BE49-F238E27FC236}">
                <a16:creationId xmlns:a16="http://schemas.microsoft.com/office/drawing/2014/main" id="{417B944C-D97A-713C-51E2-C433045DEC40}"/>
              </a:ext>
            </a:extLst>
          </p:cNvPr>
          <p:cNvSpPr/>
          <p:nvPr/>
        </p:nvSpPr>
        <p:spPr>
          <a:xfrm>
            <a:off x="9373913" y="1941785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1</a:t>
            </a:r>
            <a:endParaRPr kumimoji="1" lang="ko-KR" altLang="en-US" sz="1401" b="1" dirty="0"/>
          </a:p>
        </p:txBody>
      </p:sp>
      <p:sp>
        <p:nvSpPr>
          <p:cNvPr id="56" name="직사각형 55">
            <a:extLst>
              <a:ext uri="{FF2B5EF4-FFF2-40B4-BE49-F238E27FC236}">
                <a16:creationId xmlns:a16="http://schemas.microsoft.com/office/drawing/2014/main" id="{77828AA9-5DCC-23B1-477B-16AA740C6D01}"/>
              </a:ext>
            </a:extLst>
          </p:cNvPr>
          <p:cNvSpPr/>
          <p:nvPr/>
        </p:nvSpPr>
        <p:spPr>
          <a:xfrm>
            <a:off x="9007390" y="5290342"/>
            <a:ext cx="3184610" cy="1567659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57" name="직사각형 56">
            <a:extLst>
              <a:ext uri="{FF2B5EF4-FFF2-40B4-BE49-F238E27FC236}">
                <a16:creationId xmlns:a16="http://schemas.microsoft.com/office/drawing/2014/main" id="{24036B8C-E4D4-C37F-625C-40D696F6ABD6}"/>
              </a:ext>
            </a:extLst>
          </p:cNvPr>
          <p:cNvSpPr/>
          <p:nvPr/>
        </p:nvSpPr>
        <p:spPr>
          <a:xfrm>
            <a:off x="9007388" y="5411310"/>
            <a:ext cx="3184613" cy="396108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MEMO</a:t>
            </a:r>
            <a:endParaRPr kumimoji="1" lang="ko-KR" altLang="en-US" sz="1401" b="1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4B586C9F-2B4F-F3A9-915D-F9B809DB4DED}"/>
              </a:ext>
            </a:extLst>
          </p:cNvPr>
          <p:cNvSpPr txBox="1"/>
          <p:nvPr/>
        </p:nvSpPr>
        <p:spPr>
          <a:xfrm>
            <a:off x="9625918" y="1913897"/>
            <a:ext cx="2364215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ko-KR" sz="1401" dirty="0"/>
              <a:t>(People </a:t>
            </a:r>
            <a:r>
              <a:rPr kumimoji="1" lang="ko-KR" altLang="en-US" sz="1401" dirty="0"/>
              <a:t>페이지 전환</a:t>
            </a:r>
            <a:r>
              <a:rPr kumimoji="1" lang="en-US" altLang="ko-KR" sz="1401" dirty="0"/>
              <a:t>)</a:t>
            </a:r>
            <a:endParaRPr kumimoji="1" lang="ko-KR" altLang="en-US" sz="1401" dirty="0"/>
          </a:p>
        </p:txBody>
      </p:sp>
      <p:sp>
        <p:nvSpPr>
          <p:cNvPr id="60" name="직사각형 59">
            <a:extLst>
              <a:ext uri="{FF2B5EF4-FFF2-40B4-BE49-F238E27FC236}">
                <a16:creationId xmlns:a16="http://schemas.microsoft.com/office/drawing/2014/main" id="{0D09FBFB-6939-5E41-DB72-E96868F6F027}"/>
              </a:ext>
            </a:extLst>
          </p:cNvPr>
          <p:cNvSpPr/>
          <p:nvPr/>
        </p:nvSpPr>
        <p:spPr>
          <a:xfrm>
            <a:off x="9373913" y="2373585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2</a:t>
            </a:r>
            <a:endParaRPr kumimoji="1" lang="ko-KR" altLang="en-US" sz="1401" b="1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EE50FA3B-807B-D2FF-D87E-E600D994D208}"/>
              </a:ext>
            </a:extLst>
          </p:cNvPr>
          <p:cNvSpPr txBox="1"/>
          <p:nvPr/>
        </p:nvSpPr>
        <p:spPr>
          <a:xfrm>
            <a:off x="9625912" y="2345696"/>
            <a:ext cx="2364217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ko-KR" sz="1401" dirty="0"/>
              <a:t>(</a:t>
            </a:r>
            <a:r>
              <a:rPr kumimoji="1" lang="ko-KR" altLang="en-US" sz="1401" dirty="0"/>
              <a:t>채용공고 페이지 전환</a:t>
            </a:r>
            <a:r>
              <a:rPr kumimoji="1" lang="en-US" altLang="ko-KR" sz="1401" dirty="0"/>
              <a:t>)</a:t>
            </a:r>
            <a:endParaRPr kumimoji="1" lang="ko-KR" altLang="en-US" sz="1401" dirty="0"/>
          </a:p>
        </p:txBody>
      </p:sp>
      <p:sp>
        <p:nvSpPr>
          <p:cNvPr id="71" name="직사각형 70">
            <a:extLst>
              <a:ext uri="{FF2B5EF4-FFF2-40B4-BE49-F238E27FC236}">
                <a16:creationId xmlns:a16="http://schemas.microsoft.com/office/drawing/2014/main" id="{F9C4093A-19F1-7D43-2F15-0B3BC40FE052}"/>
              </a:ext>
            </a:extLst>
          </p:cNvPr>
          <p:cNvSpPr/>
          <p:nvPr/>
        </p:nvSpPr>
        <p:spPr>
          <a:xfrm>
            <a:off x="9373913" y="2810972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3</a:t>
            </a:r>
            <a:endParaRPr kumimoji="1" lang="ko-KR" altLang="en-US" sz="1401" b="1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1D4F6A13-78BC-7945-40C2-88B6B97582F1}"/>
              </a:ext>
            </a:extLst>
          </p:cNvPr>
          <p:cNvSpPr txBox="1"/>
          <p:nvPr/>
        </p:nvSpPr>
        <p:spPr>
          <a:xfrm>
            <a:off x="9625914" y="2783084"/>
            <a:ext cx="2705787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ko-KR" sz="1401" dirty="0"/>
              <a:t>(</a:t>
            </a:r>
            <a:r>
              <a:rPr kumimoji="1" lang="ko-KR" altLang="en-US" sz="1401" dirty="0"/>
              <a:t>팝업</a:t>
            </a:r>
            <a:r>
              <a:rPr kumimoji="1" lang="en-US" altLang="ko-KR" sz="1401" dirty="0"/>
              <a:t>)</a:t>
            </a:r>
          </a:p>
        </p:txBody>
      </p:sp>
      <p:sp>
        <p:nvSpPr>
          <p:cNvPr id="115" name="직사각형 114">
            <a:extLst>
              <a:ext uri="{FF2B5EF4-FFF2-40B4-BE49-F238E27FC236}">
                <a16:creationId xmlns:a16="http://schemas.microsoft.com/office/drawing/2014/main" id="{049F9DB6-9CB0-9040-4C18-0151B079B822}"/>
              </a:ext>
            </a:extLst>
          </p:cNvPr>
          <p:cNvSpPr/>
          <p:nvPr/>
        </p:nvSpPr>
        <p:spPr>
          <a:xfrm>
            <a:off x="9284343" y="465138"/>
            <a:ext cx="2705787" cy="35662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R" altLang="en-US" sz="1401" b="1" dirty="0" err="1"/>
              <a:t>화면명</a:t>
            </a:r>
            <a:r>
              <a:rPr kumimoji="1" lang="en-US" altLang="ko-KR" sz="1401" b="1" dirty="0"/>
              <a:t>:</a:t>
            </a:r>
            <a:r>
              <a:rPr kumimoji="1" lang="ko-KR" altLang="en-US" sz="1401" b="1" dirty="0"/>
              <a:t> </a:t>
            </a:r>
            <a:r>
              <a:rPr kumimoji="1" lang="ko-KR" altLang="en-US" sz="1401" b="1" dirty="0" err="1"/>
              <a:t>메뉴바</a:t>
            </a:r>
            <a:endParaRPr kumimoji="1" lang="ko-KR" altLang="en-US" sz="1401" b="1" dirty="0"/>
          </a:p>
        </p:txBody>
      </p:sp>
      <p:cxnSp>
        <p:nvCxnSpPr>
          <p:cNvPr id="2" name="직선 연결선[R] 1">
            <a:extLst>
              <a:ext uri="{FF2B5EF4-FFF2-40B4-BE49-F238E27FC236}">
                <a16:creationId xmlns:a16="http://schemas.microsoft.com/office/drawing/2014/main" id="{138ADBAB-B75C-EA31-94AD-08CA46A72E16}"/>
              </a:ext>
            </a:extLst>
          </p:cNvPr>
          <p:cNvCxnSpPr>
            <a:cxnSpLocks/>
          </p:cNvCxnSpPr>
          <p:nvPr/>
        </p:nvCxnSpPr>
        <p:spPr>
          <a:xfrm>
            <a:off x="478971" y="1656447"/>
            <a:ext cx="798031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직사각형 6">
            <a:extLst>
              <a:ext uri="{FF2B5EF4-FFF2-40B4-BE49-F238E27FC236}">
                <a16:creationId xmlns:a16="http://schemas.microsoft.com/office/drawing/2014/main" id="{E67AAA7C-BF54-C448-2BFC-C4F28E66F61F}"/>
              </a:ext>
            </a:extLst>
          </p:cNvPr>
          <p:cNvSpPr/>
          <p:nvPr/>
        </p:nvSpPr>
        <p:spPr>
          <a:xfrm>
            <a:off x="5175415" y="1196025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2</a:t>
            </a:r>
            <a:endParaRPr kumimoji="1" lang="ko-KR" altLang="en-US" sz="1401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BDE80E5-0228-21E1-F16F-CEA2C7411DDC}"/>
              </a:ext>
            </a:extLst>
          </p:cNvPr>
          <p:cNvSpPr txBox="1"/>
          <p:nvPr/>
        </p:nvSpPr>
        <p:spPr>
          <a:xfrm>
            <a:off x="5428475" y="1176514"/>
            <a:ext cx="543739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1401" dirty="0"/>
              <a:t>채용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D2E736E-4648-95ED-D542-9E30EA356764}"/>
              </a:ext>
            </a:extLst>
          </p:cNvPr>
          <p:cNvSpPr txBox="1"/>
          <p:nvPr/>
        </p:nvSpPr>
        <p:spPr>
          <a:xfrm>
            <a:off x="1705961" y="2499585"/>
            <a:ext cx="1231427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ko-KR" sz="1401" dirty="0"/>
              <a:t>(</a:t>
            </a:r>
            <a:r>
              <a:rPr kumimoji="1" lang="ko-KR" altLang="en-US" sz="1401" dirty="0"/>
              <a:t>파트너 교수</a:t>
            </a:r>
            <a:r>
              <a:rPr kumimoji="1" lang="en-US" altLang="ko-KR" sz="1401" dirty="0"/>
              <a:t>)</a:t>
            </a:r>
            <a:endParaRPr kumimoji="1" lang="ko-KR" altLang="en-US" sz="140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CBD08F7-0955-3240-945B-E0AF374FA7F0}"/>
              </a:ext>
            </a:extLst>
          </p:cNvPr>
          <p:cNvSpPr txBox="1"/>
          <p:nvPr/>
        </p:nvSpPr>
        <p:spPr>
          <a:xfrm>
            <a:off x="1705960" y="3927553"/>
            <a:ext cx="1051891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ko-KR" sz="1401" dirty="0"/>
              <a:t>(</a:t>
            </a:r>
            <a:r>
              <a:rPr kumimoji="1" lang="ko-KR" altLang="en-US" sz="1401" dirty="0"/>
              <a:t>전문 교수</a:t>
            </a:r>
            <a:r>
              <a:rPr kumimoji="1" lang="en-US" altLang="ko-KR" sz="1401" dirty="0"/>
              <a:t>)</a:t>
            </a:r>
            <a:endParaRPr kumimoji="1" lang="ko-KR" altLang="en-US" sz="1401" dirty="0"/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BBEED13E-79F7-4A8D-DE5C-0E92966EAC59}"/>
              </a:ext>
            </a:extLst>
          </p:cNvPr>
          <p:cNvSpPr/>
          <p:nvPr/>
        </p:nvSpPr>
        <p:spPr>
          <a:xfrm>
            <a:off x="9284343" y="884534"/>
            <a:ext cx="2705787" cy="82167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R" altLang="en-US" sz="1401" b="1" dirty="0"/>
              <a:t>위치</a:t>
            </a:r>
            <a:r>
              <a:rPr kumimoji="1" lang="en-US" altLang="ko-KR" sz="1401" b="1" dirty="0"/>
              <a:t>:</a:t>
            </a:r>
            <a:r>
              <a:rPr kumimoji="1" lang="ko-KR" altLang="en-US" sz="1401" b="1" dirty="0"/>
              <a:t> 회사 소개</a:t>
            </a:r>
            <a:endParaRPr kumimoji="1" lang="en-US" altLang="ko-KR" sz="1401" b="1" dirty="0"/>
          </a:p>
          <a:p>
            <a:pPr algn="ctr"/>
            <a:r>
              <a:rPr kumimoji="1" lang="en-US" altLang="ko-KR" sz="1401" b="1" dirty="0"/>
              <a:t>&gt;</a:t>
            </a:r>
            <a:r>
              <a:rPr kumimoji="1" lang="ko-KR" altLang="en-US" sz="1401" b="1" dirty="0"/>
              <a:t> </a:t>
            </a:r>
            <a:r>
              <a:rPr kumimoji="1" lang="en-US" altLang="ko-KR" sz="1401" b="1" dirty="0"/>
              <a:t>People</a:t>
            </a:r>
          </a:p>
          <a:p>
            <a:pPr algn="ctr"/>
            <a:r>
              <a:rPr kumimoji="1" lang="en-US" altLang="ko-KR" sz="1401" b="1" dirty="0"/>
              <a:t>&gt;</a:t>
            </a:r>
            <a:r>
              <a:rPr kumimoji="1" lang="ko-KR" altLang="en-US" sz="1401" b="1" dirty="0"/>
              <a:t> 임팩트 교수진 프로필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C2BDA8D-A8CB-EA14-33C3-6216BE29AC0D}"/>
              </a:ext>
            </a:extLst>
          </p:cNvPr>
          <p:cNvSpPr txBox="1"/>
          <p:nvPr/>
        </p:nvSpPr>
        <p:spPr>
          <a:xfrm>
            <a:off x="9284343" y="5843399"/>
            <a:ext cx="2705787" cy="954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ko-KR" altLang="en-US" sz="1401" dirty="0">
                <a:solidFill>
                  <a:schemeClr val="bg1"/>
                </a:solidFill>
              </a:rPr>
              <a:t>회사소개</a:t>
            </a:r>
            <a:endParaRPr kumimoji="1" lang="en-US" altLang="ko-KR" sz="1401" dirty="0">
              <a:solidFill>
                <a:schemeClr val="bg1"/>
              </a:solidFill>
            </a:endParaRPr>
          </a:p>
          <a:p>
            <a:pPr algn="ctr"/>
            <a:r>
              <a:rPr kumimoji="1" lang="en-US" altLang="ko-KR" sz="1401" dirty="0">
                <a:solidFill>
                  <a:schemeClr val="bg1"/>
                </a:solidFill>
              </a:rPr>
              <a:t>&gt; People</a:t>
            </a:r>
          </a:p>
          <a:p>
            <a:pPr algn="ctr"/>
            <a:r>
              <a:rPr kumimoji="1" lang="en-US" altLang="ko-KR" sz="1401" dirty="0">
                <a:solidFill>
                  <a:schemeClr val="bg1"/>
                </a:solidFill>
              </a:rPr>
              <a:t>&gt; </a:t>
            </a:r>
            <a:r>
              <a:rPr kumimoji="1" lang="ko-KR" altLang="en-US" sz="1401" dirty="0">
                <a:solidFill>
                  <a:schemeClr val="bg1"/>
                </a:solidFill>
              </a:rPr>
              <a:t>임팩트 </a:t>
            </a:r>
            <a:r>
              <a:rPr kumimoji="1" lang="ko-KR" altLang="en-US" sz="1401" dirty="0" err="1">
                <a:solidFill>
                  <a:schemeClr val="bg1"/>
                </a:solidFill>
              </a:rPr>
              <a:t>코치진</a:t>
            </a:r>
            <a:r>
              <a:rPr kumimoji="1" lang="ko-KR" altLang="en-US" sz="1401" dirty="0">
                <a:solidFill>
                  <a:schemeClr val="bg1"/>
                </a:solidFill>
              </a:rPr>
              <a:t> 프로필</a:t>
            </a:r>
            <a:endParaRPr kumimoji="1" lang="en-US" altLang="ko-KR" sz="1401" dirty="0">
              <a:solidFill>
                <a:schemeClr val="bg1"/>
              </a:solidFill>
            </a:endParaRPr>
          </a:p>
          <a:p>
            <a:pPr algn="ctr"/>
            <a:r>
              <a:rPr kumimoji="1" lang="ko-KR" altLang="en-US" sz="1401" dirty="0">
                <a:solidFill>
                  <a:schemeClr val="bg1"/>
                </a:solidFill>
              </a:rPr>
              <a:t>페이지 동일</a:t>
            </a:r>
            <a:endParaRPr kumimoji="1" lang="en-US" altLang="ko-KR" sz="1401" dirty="0">
              <a:solidFill>
                <a:schemeClr val="bg1"/>
              </a:solidFill>
            </a:endParaRPr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1736D244-95EC-451B-FE55-7DF6457543CE}"/>
              </a:ext>
            </a:extLst>
          </p:cNvPr>
          <p:cNvSpPr/>
          <p:nvPr/>
        </p:nvSpPr>
        <p:spPr>
          <a:xfrm>
            <a:off x="1453956" y="1196025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1</a:t>
            </a:r>
            <a:endParaRPr kumimoji="1" lang="ko-KR" altLang="en-US" sz="1401" b="1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B175865-3185-864A-D9CF-3CA8FB39CFE0}"/>
              </a:ext>
            </a:extLst>
          </p:cNvPr>
          <p:cNvSpPr txBox="1"/>
          <p:nvPr/>
        </p:nvSpPr>
        <p:spPr>
          <a:xfrm>
            <a:off x="1707019" y="1176514"/>
            <a:ext cx="694742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ko-KR" sz="1401" b="1" dirty="0"/>
              <a:t>People</a:t>
            </a:r>
            <a:endParaRPr kumimoji="1" lang="ko-KR" altLang="en-US" sz="1401" b="1" dirty="0"/>
          </a:p>
        </p:txBody>
      </p: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19734B99-E08E-793C-4648-079E7BE7388E}"/>
              </a:ext>
            </a:extLst>
          </p:cNvPr>
          <p:cNvSpPr/>
          <p:nvPr/>
        </p:nvSpPr>
        <p:spPr>
          <a:xfrm>
            <a:off x="1453956" y="2164724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3</a:t>
            </a:r>
            <a:endParaRPr kumimoji="1" lang="ko-KR" altLang="en-US" sz="1401" b="1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CA4A971-8DFA-010D-CD4F-301D6B1DFB3F}"/>
              </a:ext>
            </a:extLst>
          </p:cNvPr>
          <p:cNvSpPr txBox="1"/>
          <p:nvPr/>
        </p:nvSpPr>
        <p:spPr>
          <a:xfrm>
            <a:off x="1706194" y="2140844"/>
            <a:ext cx="1880643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1401" dirty="0"/>
              <a:t>임팩트 교수진 리스트</a:t>
            </a: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39A368A3-8DBD-04B2-31D3-FE8ED26555AE}"/>
              </a:ext>
            </a:extLst>
          </p:cNvPr>
          <p:cNvSpPr/>
          <p:nvPr/>
        </p:nvSpPr>
        <p:spPr>
          <a:xfrm>
            <a:off x="6605123" y="933701"/>
            <a:ext cx="1121230" cy="24627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8FF60432-0AA5-0C36-D665-FBF25B53DE06}"/>
              </a:ext>
            </a:extLst>
          </p:cNvPr>
          <p:cNvSpPr/>
          <p:nvPr/>
        </p:nvSpPr>
        <p:spPr>
          <a:xfrm>
            <a:off x="6605123" y="1174774"/>
            <a:ext cx="1121230" cy="24627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C9CC435D-B3AA-149D-41EC-3F1C21FDC1B4}"/>
              </a:ext>
            </a:extLst>
          </p:cNvPr>
          <p:cNvSpPr/>
          <p:nvPr/>
        </p:nvSpPr>
        <p:spPr>
          <a:xfrm>
            <a:off x="6605123" y="1415374"/>
            <a:ext cx="1121230" cy="24627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9112A2E4-65E4-8031-37BA-1F90A304094B}"/>
              </a:ext>
            </a:extLst>
          </p:cNvPr>
          <p:cNvSpPr/>
          <p:nvPr/>
        </p:nvSpPr>
        <p:spPr>
          <a:xfrm>
            <a:off x="6605123" y="1656448"/>
            <a:ext cx="1121230" cy="24627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3350641-0BBD-692B-D9B4-260784BB7B9F}"/>
              </a:ext>
            </a:extLst>
          </p:cNvPr>
          <p:cNvSpPr txBox="1"/>
          <p:nvPr/>
        </p:nvSpPr>
        <p:spPr>
          <a:xfrm>
            <a:off x="6816924" y="881779"/>
            <a:ext cx="697627" cy="10386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1900"/>
              </a:lnSpc>
            </a:pPr>
            <a:r>
              <a:rPr kumimoji="1" lang="en-US" altLang="ko-KR" sz="1001" dirty="0"/>
              <a:t>Value</a:t>
            </a:r>
          </a:p>
          <a:p>
            <a:pPr algn="ctr">
              <a:lnSpc>
                <a:spcPts val="1900"/>
              </a:lnSpc>
            </a:pPr>
            <a:r>
              <a:rPr kumimoji="1" lang="en-US" altLang="ko-KR" sz="1001" b="1" dirty="0"/>
              <a:t>People</a:t>
            </a:r>
          </a:p>
          <a:p>
            <a:pPr algn="ctr">
              <a:lnSpc>
                <a:spcPts val="1900"/>
              </a:lnSpc>
            </a:pPr>
            <a:r>
              <a:rPr kumimoji="1" lang="ko-KR" altLang="en-US" sz="1001" dirty="0"/>
              <a:t>수행실적</a:t>
            </a:r>
            <a:endParaRPr kumimoji="1" lang="en-US" altLang="ko-KR" sz="1001" dirty="0"/>
          </a:p>
          <a:p>
            <a:pPr algn="ctr">
              <a:lnSpc>
                <a:spcPts val="1900"/>
              </a:lnSpc>
            </a:pPr>
            <a:r>
              <a:rPr kumimoji="1" lang="ko-KR" altLang="en-US" sz="1001" dirty="0"/>
              <a:t>뉴스</a:t>
            </a:r>
          </a:p>
        </p:txBody>
      </p:sp>
    </p:spTree>
    <p:extLst>
      <p:ext uri="{BB962C8B-B14F-4D97-AF65-F5344CB8AC3E}">
        <p14:creationId xmlns:p14="http://schemas.microsoft.com/office/powerpoint/2010/main" val="2632189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>
            <a:extLst>
              <a:ext uri="{FF2B5EF4-FFF2-40B4-BE49-F238E27FC236}">
                <a16:creationId xmlns:a16="http://schemas.microsoft.com/office/drawing/2014/main" id="{84F2886E-C2CB-6E34-80B4-AE9E499424DA}"/>
              </a:ext>
            </a:extLst>
          </p:cNvPr>
          <p:cNvSpPr/>
          <p:nvPr/>
        </p:nvSpPr>
        <p:spPr>
          <a:xfrm>
            <a:off x="8991601" y="1"/>
            <a:ext cx="32004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3DAECCA9-4EEB-2226-2897-0EA2FE4433BD}"/>
              </a:ext>
            </a:extLst>
          </p:cNvPr>
          <p:cNvSpPr/>
          <p:nvPr/>
        </p:nvSpPr>
        <p:spPr>
          <a:xfrm>
            <a:off x="478972" y="469573"/>
            <a:ext cx="7996101" cy="5337842"/>
          </a:xfrm>
          <a:prstGeom prst="rect">
            <a:avLst/>
          </a:prstGeom>
          <a:solidFill>
            <a:schemeClr val="bg1"/>
          </a:solidFill>
          <a:ln w="285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063ABF52-4566-0C2E-AF85-C3B0CC293500}"/>
              </a:ext>
            </a:extLst>
          </p:cNvPr>
          <p:cNvSpPr/>
          <p:nvPr/>
        </p:nvSpPr>
        <p:spPr>
          <a:xfrm>
            <a:off x="478971" y="469572"/>
            <a:ext cx="7996101" cy="517072"/>
          </a:xfrm>
          <a:prstGeom prst="rect">
            <a:avLst/>
          </a:prstGeom>
          <a:solidFill>
            <a:schemeClr val="bg1"/>
          </a:solidFill>
          <a:ln w="19050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524AD8A-F921-85AC-A817-F194F56B1F5B}"/>
              </a:ext>
            </a:extLst>
          </p:cNvPr>
          <p:cNvSpPr txBox="1"/>
          <p:nvPr/>
        </p:nvSpPr>
        <p:spPr>
          <a:xfrm>
            <a:off x="2237840" y="574219"/>
            <a:ext cx="5418663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ko-KR" sz="1401" dirty="0"/>
              <a:t>IMPACT</a:t>
            </a:r>
            <a:r>
              <a:rPr kumimoji="1" lang="ko-KR" altLang="en-US" sz="1401" dirty="0"/>
              <a:t> 코칭  </a:t>
            </a:r>
            <a:r>
              <a:rPr kumimoji="1" lang="en-US" altLang="ko-KR" sz="1401" dirty="0"/>
              <a:t> </a:t>
            </a:r>
            <a:r>
              <a:rPr kumimoji="1" lang="ko-KR" altLang="en-US" sz="1401" dirty="0"/>
              <a:t> 코치 양성</a:t>
            </a:r>
            <a:r>
              <a:rPr kumimoji="1" lang="en-US" altLang="ko-KR" sz="1401" dirty="0"/>
              <a:t> </a:t>
            </a:r>
            <a:r>
              <a:rPr kumimoji="1" lang="ko-KR" altLang="en-US" sz="1401" dirty="0"/>
              <a:t> </a:t>
            </a:r>
            <a:r>
              <a:rPr kumimoji="1" lang="en-US" altLang="ko-KR" sz="1401" dirty="0"/>
              <a:t> </a:t>
            </a:r>
            <a:r>
              <a:rPr kumimoji="1" lang="ko-KR" altLang="en-US" sz="1401" dirty="0"/>
              <a:t> </a:t>
            </a:r>
            <a:r>
              <a:rPr kumimoji="1" lang="en-US" altLang="ko-KR" sz="1401" dirty="0"/>
              <a:t>IMPCAT </a:t>
            </a:r>
            <a:r>
              <a:rPr kumimoji="1" lang="ko-KR" altLang="en-US" sz="1401" dirty="0"/>
              <a:t>교육 </a:t>
            </a:r>
            <a:r>
              <a:rPr kumimoji="1" lang="en-US" altLang="ko-KR" sz="1401" dirty="0"/>
              <a:t>   IMPACT </a:t>
            </a:r>
            <a:r>
              <a:rPr kumimoji="1" lang="ko-KR" altLang="en-US" sz="1401" dirty="0"/>
              <a:t>콘텐츠</a:t>
            </a:r>
            <a:r>
              <a:rPr kumimoji="1" lang="en-US" altLang="ko-KR" sz="1401" dirty="0"/>
              <a:t>   </a:t>
            </a:r>
            <a:r>
              <a:rPr kumimoji="1" lang="ko-KR" altLang="en-US" sz="1401" dirty="0"/>
              <a:t> 회사 소개</a:t>
            </a:r>
          </a:p>
        </p:txBody>
      </p:sp>
      <p:pic>
        <p:nvPicPr>
          <p:cNvPr id="16" name="그림 15">
            <a:extLst>
              <a:ext uri="{FF2B5EF4-FFF2-40B4-BE49-F238E27FC236}">
                <a16:creationId xmlns:a16="http://schemas.microsoft.com/office/drawing/2014/main" id="{83D4CC7B-65FB-A16F-54D4-CCF235747B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061" y="521282"/>
            <a:ext cx="413657" cy="413657"/>
          </a:xfrm>
          <a:prstGeom prst="rect">
            <a:avLst/>
          </a:prstGeom>
        </p:spPr>
      </p:pic>
      <p:sp>
        <p:nvSpPr>
          <p:cNvPr id="17" name="직사각형 16">
            <a:extLst>
              <a:ext uri="{FF2B5EF4-FFF2-40B4-BE49-F238E27FC236}">
                <a16:creationId xmlns:a16="http://schemas.microsoft.com/office/drawing/2014/main" id="{36A1BF4B-1BE8-C836-E870-42D4D341D793}"/>
              </a:ext>
            </a:extLst>
          </p:cNvPr>
          <p:cNvSpPr/>
          <p:nvPr/>
        </p:nvSpPr>
        <p:spPr>
          <a:xfrm>
            <a:off x="494761" y="1001484"/>
            <a:ext cx="7964523" cy="14042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01EEA63-9C14-8530-2132-0A2FB8F3605F}"/>
              </a:ext>
            </a:extLst>
          </p:cNvPr>
          <p:cNvSpPr txBox="1"/>
          <p:nvPr/>
        </p:nvSpPr>
        <p:spPr>
          <a:xfrm>
            <a:off x="707846" y="1535760"/>
            <a:ext cx="543739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1401" dirty="0"/>
              <a:t>메인</a:t>
            </a:r>
          </a:p>
        </p:txBody>
      </p:sp>
      <p:sp>
        <p:nvSpPr>
          <p:cNvPr id="29" name="직사각형 28">
            <a:extLst>
              <a:ext uri="{FF2B5EF4-FFF2-40B4-BE49-F238E27FC236}">
                <a16:creationId xmlns:a16="http://schemas.microsoft.com/office/drawing/2014/main" id="{0E218D31-C0E6-EC03-CBBA-86BD3F9F8309}"/>
              </a:ext>
            </a:extLst>
          </p:cNvPr>
          <p:cNvSpPr/>
          <p:nvPr/>
        </p:nvSpPr>
        <p:spPr>
          <a:xfrm>
            <a:off x="1985836" y="384612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2</a:t>
            </a:r>
            <a:endParaRPr kumimoji="1" lang="ko-KR" altLang="en-US" sz="1401" b="1" dirty="0"/>
          </a:p>
        </p:txBody>
      </p:sp>
      <p:sp>
        <p:nvSpPr>
          <p:cNvPr id="30" name="직사각형 29">
            <a:extLst>
              <a:ext uri="{FF2B5EF4-FFF2-40B4-BE49-F238E27FC236}">
                <a16:creationId xmlns:a16="http://schemas.microsoft.com/office/drawing/2014/main" id="{3A68FC83-ADFC-AF7E-9689-AABA77ECF9BB}"/>
              </a:ext>
            </a:extLst>
          </p:cNvPr>
          <p:cNvSpPr/>
          <p:nvPr/>
        </p:nvSpPr>
        <p:spPr>
          <a:xfrm>
            <a:off x="309436" y="384612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1</a:t>
            </a:r>
            <a:endParaRPr kumimoji="1" lang="ko-KR" altLang="en-US" sz="1401" b="1" dirty="0"/>
          </a:p>
        </p:txBody>
      </p:sp>
      <p:sp>
        <p:nvSpPr>
          <p:cNvPr id="31" name="직사각형 30">
            <a:extLst>
              <a:ext uri="{FF2B5EF4-FFF2-40B4-BE49-F238E27FC236}">
                <a16:creationId xmlns:a16="http://schemas.microsoft.com/office/drawing/2014/main" id="{E4794405-6EB6-F295-7F35-AFBFD86FDA6B}"/>
              </a:ext>
            </a:extLst>
          </p:cNvPr>
          <p:cNvSpPr/>
          <p:nvPr/>
        </p:nvSpPr>
        <p:spPr>
          <a:xfrm>
            <a:off x="2283831" y="933701"/>
            <a:ext cx="1121230" cy="24627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32" name="직사각형 31">
            <a:extLst>
              <a:ext uri="{FF2B5EF4-FFF2-40B4-BE49-F238E27FC236}">
                <a16:creationId xmlns:a16="http://schemas.microsoft.com/office/drawing/2014/main" id="{3AF38A03-0D2C-1326-D623-9B75203DDA27}"/>
              </a:ext>
            </a:extLst>
          </p:cNvPr>
          <p:cNvSpPr/>
          <p:nvPr/>
        </p:nvSpPr>
        <p:spPr>
          <a:xfrm>
            <a:off x="2283831" y="1174774"/>
            <a:ext cx="1121230" cy="24627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D37CF259-32F1-9311-D4D2-01CF655D9365}"/>
              </a:ext>
            </a:extLst>
          </p:cNvPr>
          <p:cNvSpPr/>
          <p:nvPr/>
        </p:nvSpPr>
        <p:spPr>
          <a:xfrm>
            <a:off x="2283831" y="1415374"/>
            <a:ext cx="1121230" cy="24627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34" name="직사각형 33">
            <a:extLst>
              <a:ext uri="{FF2B5EF4-FFF2-40B4-BE49-F238E27FC236}">
                <a16:creationId xmlns:a16="http://schemas.microsoft.com/office/drawing/2014/main" id="{3EA77F0F-6BAD-9595-3449-23D68C66E14F}"/>
              </a:ext>
            </a:extLst>
          </p:cNvPr>
          <p:cNvSpPr/>
          <p:nvPr/>
        </p:nvSpPr>
        <p:spPr>
          <a:xfrm>
            <a:off x="2283831" y="1656448"/>
            <a:ext cx="1121230" cy="24627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41" name="직사각형 40">
            <a:extLst>
              <a:ext uri="{FF2B5EF4-FFF2-40B4-BE49-F238E27FC236}">
                <a16:creationId xmlns:a16="http://schemas.microsoft.com/office/drawing/2014/main" id="{A5311561-F18C-2EB5-E9CF-91F45C09498E}"/>
              </a:ext>
            </a:extLst>
          </p:cNvPr>
          <p:cNvSpPr/>
          <p:nvPr/>
        </p:nvSpPr>
        <p:spPr>
          <a:xfrm>
            <a:off x="494761" y="2443786"/>
            <a:ext cx="7964523" cy="14042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B675FF7-F45D-4BE3-CF53-4720882A23F1}"/>
              </a:ext>
            </a:extLst>
          </p:cNvPr>
          <p:cNvSpPr txBox="1"/>
          <p:nvPr/>
        </p:nvSpPr>
        <p:spPr>
          <a:xfrm>
            <a:off x="707846" y="2983024"/>
            <a:ext cx="543739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1401" dirty="0"/>
              <a:t>후기</a:t>
            </a:r>
          </a:p>
        </p:txBody>
      </p:sp>
      <p:sp>
        <p:nvSpPr>
          <p:cNvPr id="43" name="직사각형 42">
            <a:extLst>
              <a:ext uri="{FF2B5EF4-FFF2-40B4-BE49-F238E27FC236}">
                <a16:creationId xmlns:a16="http://schemas.microsoft.com/office/drawing/2014/main" id="{B8524E73-8FCF-E432-1235-6D69BC643D1D}"/>
              </a:ext>
            </a:extLst>
          </p:cNvPr>
          <p:cNvSpPr/>
          <p:nvPr/>
        </p:nvSpPr>
        <p:spPr>
          <a:xfrm>
            <a:off x="494761" y="3886087"/>
            <a:ext cx="7964523" cy="14042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A16431E4-DED2-DB2E-5CAF-982EE592982A}"/>
              </a:ext>
            </a:extLst>
          </p:cNvPr>
          <p:cNvSpPr txBox="1"/>
          <p:nvPr/>
        </p:nvSpPr>
        <p:spPr>
          <a:xfrm>
            <a:off x="707847" y="4438064"/>
            <a:ext cx="1550424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1401" dirty="0"/>
              <a:t>대표 코치</a:t>
            </a:r>
            <a:r>
              <a:rPr kumimoji="1" lang="en-US" altLang="ko-KR" sz="1401" dirty="0"/>
              <a:t>/</a:t>
            </a:r>
            <a:r>
              <a:rPr kumimoji="1" lang="ko-KR" altLang="en-US" sz="1401" dirty="0"/>
              <a:t>교수진</a:t>
            </a:r>
          </a:p>
        </p:txBody>
      </p:sp>
      <p:sp>
        <p:nvSpPr>
          <p:cNvPr id="48" name="직사각형 47">
            <a:extLst>
              <a:ext uri="{FF2B5EF4-FFF2-40B4-BE49-F238E27FC236}">
                <a16:creationId xmlns:a16="http://schemas.microsoft.com/office/drawing/2014/main" id="{91A861FF-C466-77F3-DCE5-9A409BF8CA6F}"/>
              </a:ext>
            </a:extLst>
          </p:cNvPr>
          <p:cNvSpPr/>
          <p:nvPr/>
        </p:nvSpPr>
        <p:spPr>
          <a:xfrm flipV="1">
            <a:off x="463183" y="6013125"/>
            <a:ext cx="7996101" cy="517071"/>
          </a:xfrm>
          <a:prstGeom prst="rect">
            <a:avLst/>
          </a:prstGeom>
          <a:solidFill>
            <a:schemeClr val="bg1"/>
          </a:solidFill>
          <a:ln w="285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49" name="직사각형 48">
            <a:extLst>
              <a:ext uri="{FF2B5EF4-FFF2-40B4-BE49-F238E27FC236}">
                <a16:creationId xmlns:a16="http://schemas.microsoft.com/office/drawing/2014/main" id="{4F12BE57-3FDB-0F9A-F8F9-9FFA60D2A4DA}"/>
              </a:ext>
            </a:extLst>
          </p:cNvPr>
          <p:cNvSpPr/>
          <p:nvPr/>
        </p:nvSpPr>
        <p:spPr>
          <a:xfrm>
            <a:off x="478971" y="5290343"/>
            <a:ext cx="7996101" cy="517072"/>
          </a:xfrm>
          <a:prstGeom prst="rect">
            <a:avLst/>
          </a:prstGeom>
          <a:solidFill>
            <a:schemeClr val="bg1"/>
          </a:solidFill>
          <a:ln w="19050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79AF1142-606F-F4E2-B8F1-FFCAB627B0E7}"/>
              </a:ext>
            </a:extLst>
          </p:cNvPr>
          <p:cNvSpPr txBox="1"/>
          <p:nvPr/>
        </p:nvSpPr>
        <p:spPr>
          <a:xfrm>
            <a:off x="707846" y="5407446"/>
            <a:ext cx="543739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1401" dirty="0" err="1"/>
              <a:t>푸터</a:t>
            </a:r>
            <a:endParaRPr kumimoji="1" lang="ko-KR" altLang="en-US" sz="1401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85159A53-A8E3-9948-FD93-7AA97AE53257}"/>
              </a:ext>
            </a:extLst>
          </p:cNvPr>
          <p:cNvSpPr txBox="1"/>
          <p:nvPr/>
        </p:nvSpPr>
        <p:spPr>
          <a:xfrm>
            <a:off x="788118" y="6121723"/>
            <a:ext cx="1173719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ko-KR" sz="1401" dirty="0"/>
              <a:t>1:1</a:t>
            </a:r>
            <a:r>
              <a:rPr kumimoji="1" lang="ko-KR" altLang="en-US" sz="1401" dirty="0"/>
              <a:t> 문의하기</a:t>
            </a:r>
          </a:p>
        </p:txBody>
      </p:sp>
      <p:sp>
        <p:nvSpPr>
          <p:cNvPr id="52" name="직사각형 51">
            <a:extLst>
              <a:ext uri="{FF2B5EF4-FFF2-40B4-BE49-F238E27FC236}">
                <a16:creationId xmlns:a16="http://schemas.microsoft.com/office/drawing/2014/main" id="{73E05C66-83D5-F7E9-FD72-8B2778AE51C4}"/>
              </a:ext>
            </a:extLst>
          </p:cNvPr>
          <p:cNvSpPr/>
          <p:nvPr/>
        </p:nvSpPr>
        <p:spPr>
          <a:xfrm>
            <a:off x="311415" y="6144145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7</a:t>
            </a:r>
            <a:endParaRPr kumimoji="1" lang="ko-KR" altLang="en-US" sz="1401" b="1" dirty="0"/>
          </a:p>
        </p:txBody>
      </p:sp>
      <p:sp>
        <p:nvSpPr>
          <p:cNvPr id="53" name="직사각형 52">
            <a:extLst>
              <a:ext uri="{FF2B5EF4-FFF2-40B4-BE49-F238E27FC236}">
                <a16:creationId xmlns:a16="http://schemas.microsoft.com/office/drawing/2014/main" id="{06FD17C9-BEEC-3A9E-5F36-A18B1643E4CA}"/>
              </a:ext>
            </a:extLst>
          </p:cNvPr>
          <p:cNvSpPr/>
          <p:nvPr/>
        </p:nvSpPr>
        <p:spPr>
          <a:xfrm>
            <a:off x="311415" y="3019945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4</a:t>
            </a:r>
            <a:endParaRPr kumimoji="1" lang="ko-KR" altLang="en-US" sz="1401" b="1" dirty="0"/>
          </a:p>
        </p:txBody>
      </p:sp>
      <p:sp>
        <p:nvSpPr>
          <p:cNvPr id="54" name="직사각형 53">
            <a:extLst>
              <a:ext uri="{FF2B5EF4-FFF2-40B4-BE49-F238E27FC236}">
                <a16:creationId xmlns:a16="http://schemas.microsoft.com/office/drawing/2014/main" id="{E7AEEDF0-1EB8-B5E9-E985-A8C906C6FB93}"/>
              </a:ext>
            </a:extLst>
          </p:cNvPr>
          <p:cNvSpPr/>
          <p:nvPr/>
        </p:nvSpPr>
        <p:spPr>
          <a:xfrm>
            <a:off x="311415" y="4467745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5</a:t>
            </a:r>
            <a:endParaRPr kumimoji="1" lang="ko-KR" altLang="en-US" sz="1401" b="1" dirty="0"/>
          </a:p>
        </p:txBody>
      </p:sp>
      <p:sp>
        <p:nvSpPr>
          <p:cNvPr id="55" name="직사각형 54">
            <a:extLst>
              <a:ext uri="{FF2B5EF4-FFF2-40B4-BE49-F238E27FC236}">
                <a16:creationId xmlns:a16="http://schemas.microsoft.com/office/drawing/2014/main" id="{3117D82E-58DC-E385-3306-93C717481C41}"/>
              </a:ext>
            </a:extLst>
          </p:cNvPr>
          <p:cNvSpPr/>
          <p:nvPr/>
        </p:nvSpPr>
        <p:spPr>
          <a:xfrm>
            <a:off x="9373913" y="1292967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1</a:t>
            </a:r>
            <a:endParaRPr kumimoji="1" lang="ko-KR" altLang="en-US" sz="1401" b="1" dirty="0"/>
          </a:p>
        </p:txBody>
      </p:sp>
      <p:sp>
        <p:nvSpPr>
          <p:cNvPr id="56" name="직사각형 55">
            <a:extLst>
              <a:ext uri="{FF2B5EF4-FFF2-40B4-BE49-F238E27FC236}">
                <a16:creationId xmlns:a16="http://schemas.microsoft.com/office/drawing/2014/main" id="{0D6C7571-CB13-84D9-09E7-9AF1322343BD}"/>
              </a:ext>
            </a:extLst>
          </p:cNvPr>
          <p:cNvSpPr/>
          <p:nvPr/>
        </p:nvSpPr>
        <p:spPr>
          <a:xfrm>
            <a:off x="9007390" y="5290342"/>
            <a:ext cx="3184610" cy="1567659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57" name="직사각형 56">
            <a:extLst>
              <a:ext uri="{FF2B5EF4-FFF2-40B4-BE49-F238E27FC236}">
                <a16:creationId xmlns:a16="http://schemas.microsoft.com/office/drawing/2014/main" id="{A96F61AF-ED28-8FEE-9DC4-DCBF4E23AEC2}"/>
              </a:ext>
            </a:extLst>
          </p:cNvPr>
          <p:cNvSpPr/>
          <p:nvPr/>
        </p:nvSpPr>
        <p:spPr>
          <a:xfrm>
            <a:off x="9007388" y="5411310"/>
            <a:ext cx="3184613" cy="396108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MEMO</a:t>
            </a:r>
            <a:endParaRPr kumimoji="1" lang="ko-KR" altLang="en-US" sz="1401" b="1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970D8D6-D982-C716-8629-E6B6BDAF3586}"/>
              </a:ext>
            </a:extLst>
          </p:cNvPr>
          <p:cNvSpPr txBox="1"/>
          <p:nvPr/>
        </p:nvSpPr>
        <p:spPr>
          <a:xfrm>
            <a:off x="9625918" y="1265081"/>
            <a:ext cx="2022647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ko-KR" altLang="en-US" sz="1401" dirty="0"/>
              <a:t>홈페이지 이동</a:t>
            </a:r>
          </a:p>
        </p:txBody>
      </p:sp>
      <p:sp>
        <p:nvSpPr>
          <p:cNvPr id="59" name="직사각형 58">
            <a:extLst>
              <a:ext uri="{FF2B5EF4-FFF2-40B4-BE49-F238E27FC236}">
                <a16:creationId xmlns:a16="http://schemas.microsoft.com/office/drawing/2014/main" id="{B35CD5B7-09B1-7482-1470-641122538F73}"/>
              </a:ext>
            </a:extLst>
          </p:cNvPr>
          <p:cNvSpPr/>
          <p:nvPr/>
        </p:nvSpPr>
        <p:spPr>
          <a:xfrm>
            <a:off x="311415" y="1572145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3</a:t>
            </a:r>
            <a:endParaRPr kumimoji="1" lang="ko-KR" altLang="en-US" sz="1401" b="1" dirty="0"/>
          </a:p>
        </p:txBody>
      </p:sp>
      <p:sp>
        <p:nvSpPr>
          <p:cNvPr id="60" name="직사각형 59">
            <a:extLst>
              <a:ext uri="{FF2B5EF4-FFF2-40B4-BE49-F238E27FC236}">
                <a16:creationId xmlns:a16="http://schemas.microsoft.com/office/drawing/2014/main" id="{F21E89CE-0FCC-B6C8-E016-7FE4ACB298E5}"/>
              </a:ext>
            </a:extLst>
          </p:cNvPr>
          <p:cNvSpPr/>
          <p:nvPr/>
        </p:nvSpPr>
        <p:spPr>
          <a:xfrm>
            <a:off x="9373913" y="1724767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2</a:t>
            </a:r>
            <a:endParaRPr kumimoji="1" lang="ko-KR" altLang="en-US" sz="1401" b="1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0C489B92-73AC-B7FE-9FDD-44387F3049BF}"/>
              </a:ext>
            </a:extLst>
          </p:cNvPr>
          <p:cNvSpPr txBox="1"/>
          <p:nvPr/>
        </p:nvSpPr>
        <p:spPr>
          <a:xfrm>
            <a:off x="9625918" y="1696880"/>
            <a:ext cx="2022647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ko-KR" altLang="en-US" sz="1401" dirty="0"/>
              <a:t>드롭다운</a:t>
            </a:r>
          </a:p>
        </p:txBody>
      </p:sp>
      <p:sp>
        <p:nvSpPr>
          <p:cNvPr id="62" name="직사각형 61">
            <a:extLst>
              <a:ext uri="{FF2B5EF4-FFF2-40B4-BE49-F238E27FC236}">
                <a16:creationId xmlns:a16="http://schemas.microsoft.com/office/drawing/2014/main" id="{855625EB-766A-2598-FEF3-C838D6737F21}"/>
              </a:ext>
            </a:extLst>
          </p:cNvPr>
          <p:cNvSpPr/>
          <p:nvPr/>
        </p:nvSpPr>
        <p:spPr>
          <a:xfrm>
            <a:off x="9373913" y="2159665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3</a:t>
            </a:r>
            <a:endParaRPr kumimoji="1" lang="ko-KR" altLang="en-US" sz="1401" b="1" dirty="0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0323D13F-D426-B54F-E246-2FAB5A1AA7F0}"/>
              </a:ext>
            </a:extLst>
          </p:cNvPr>
          <p:cNvSpPr txBox="1"/>
          <p:nvPr/>
        </p:nvSpPr>
        <p:spPr>
          <a:xfrm>
            <a:off x="9625914" y="2131778"/>
            <a:ext cx="2299387" cy="5234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ko-KR" sz="1401" dirty="0"/>
              <a:t>1</a:t>
            </a:r>
            <a:r>
              <a:rPr kumimoji="1" lang="ko-KR" altLang="en-US" sz="1401" dirty="0"/>
              <a:t>안</a:t>
            </a:r>
            <a:r>
              <a:rPr kumimoji="1" lang="en-US" altLang="ko-KR" sz="1401" dirty="0"/>
              <a:t>:</a:t>
            </a:r>
            <a:r>
              <a:rPr kumimoji="1" lang="ko-KR" altLang="en-US" sz="1401" dirty="0"/>
              <a:t> 교육 소개 </a:t>
            </a:r>
            <a:r>
              <a:rPr kumimoji="1" lang="en-US" altLang="ko-KR" sz="1401" dirty="0"/>
              <a:t>(</a:t>
            </a:r>
            <a:r>
              <a:rPr kumimoji="1" lang="ko-KR" altLang="en-US" sz="1401" dirty="0"/>
              <a:t>슬라이드</a:t>
            </a:r>
            <a:r>
              <a:rPr kumimoji="1" lang="en-US" altLang="ko-KR" sz="1401" dirty="0"/>
              <a:t>)</a:t>
            </a:r>
          </a:p>
          <a:p>
            <a:pPr algn="just"/>
            <a:r>
              <a:rPr kumimoji="1" lang="en-US" altLang="ko-KR" sz="1401" dirty="0"/>
              <a:t>2</a:t>
            </a:r>
            <a:r>
              <a:rPr kumimoji="1" lang="ko-KR" altLang="en-US" sz="1401" dirty="0"/>
              <a:t>안</a:t>
            </a:r>
            <a:r>
              <a:rPr kumimoji="1" lang="en-US" altLang="ko-KR" sz="1401" dirty="0"/>
              <a:t>:</a:t>
            </a:r>
            <a:r>
              <a:rPr kumimoji="1" lang="ko-KR" altLang="en-US" sz="1401" dirty="0"/>
              <a:t> 교육 </a:t>
            </a:r>
            <a:r>
              <a:rPr kumimoji="1" lang="ko-KR" altLang="en-US" sz="1401" dirty="0" err="1"/>
              <a:t>서칭</a:t>
            </a:r>
            <a:r>
              <a:rPr kumimoji="1" lang="ko-KR" altLang="en-US" sz="1401" dirty="0"/>
              <a:t> </a:t>
            </a:r>
            <a:r>
              <a:rPr kumimoji="1" lang="en-US" altLang="ko-KR" sz="1401" dirty="0"/>
              <a:t>(</a:t>
            </a:r>
            <a:r>
              <a:rPr kumimoji="1" lang="ko-KR" altLang="en-US" sz="1401" dirty="0" err="1"/>
              <a:t>검색창</a:t>
            </a:r>
            <a:r>
              <a:rPr kumimoji="1" lang="en-US" altLang="ko-KR" sz="1401" dirty="0"/>
              <a:t>)</a:t>
            </a:r>
            <a:endParaRPr kumimoji="1" lang="ko-KR" altLang="en-US" sz="1401" dirty="0"/>
          </a:p>
        </p:txBody>
      </p:sp>
      <p:sp>
        <p:nvSpPr>
          <p:cNvPr id="66" name="직사각형 65">
            <a:extLst>
              <a:ext uri="{FF2B5EF4-FFF2-40B4-BE49-F238E27FC236}">
                <a16:creationId xmlns:a16="http://schemas.microsoft.com/office/drawing/2014/main" id="{59EB5E50-F683-D761-3B53-3CB6BC4545F1}"/>
              </a:ext>
            </a:extLst>
          </p:cNvPr>
          <p:cNvSpPr/>
          <p:nvPr/>
        </p:nvSpPr>
        <p:spPr>
          <a:xfrm>
            <a:off x="9373913" y="2832308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4</a:t>
            </a:r>
            <a:endParaRPr kumimoji="1" lang="ko-KR" altLang="en-US" sz="1401" b="1" dirty="0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BC3CD25E-DDA7-A828-D4FB-24080096B7D8}"/>
              </a:ext>
            </a:extLst>
          </p:cNvPr>
          <p:cNvSpPr txBox="1"/>
          <p:nvPr/>
        </p:nvSpPr>
        <p:spPr>
          <a:xfrm>
            <a:off x="9625914" y="2804420"/>
            <a:ext cx="2705787" cy="5234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ko-KR" altLang="en-US" sz="1401" dirty="0"/>
              <a:t>후기 이미지 </a:t>
            </a:r>
            <a:r>
              <a:rPr kumimoji="1" lang="en-US" altLang="ko-KR" sz="1401" dirty="0"/>
              <a:t>(</a:t>
            </a:r>
            <a:r>
              <a:rPr kumimoji="1" lang="ko-KR" altLang="en-US" sz="1401" dirty="0"/>
              <a:t>슬라이드</a:t>
            </a:r>
            <a:r>
              <a:rPr kumimoji="1" lang="en-US" altLang="ko-KR" sz="1401" dirty="0"/>
              <a:t>)</a:t>
            </a:r>
          </a:p>
          <a:p>
            <a:pPr algn="just"/>
            <a:r>
              <a:rPr kumimoji="1" lang="ko-KR" altLang="en-US" sz="1401" dirty="0"/>
              <a:t>고객사 로고 </a:t>
            </a:r>
            <a:r>
              <a:rPr kumimoji="1" lang="en-US" altLang="ko-KR" sz="1401" dirty="0"/>
              <a:t>(GIF)</a:t>
            </a:r>
          </a:p>
        </p:txBody>
      </p:sp>
      <p:sp>
        <p:nvSpPr>
          <p:cNvPr id="70" name="직사각형 69">
            <a:extLst>
              <a:ext uri="{FF2B5EF4-FFF2-40B4-BE49-F238E27FC236}">
                <a16:creationId xmlns:a16="http://schemas.microsoft.com/office/drawing/2014/main" id="{ADA763EB-08FB-934A-23A8-7AE7FCE1832D}"/>
              </a:ext>
            </a:extLst>
          </p:cNvPr>
          <p:cNvSpPr/>
          <p:nvPr/>
        </p:nvSpPr>
        <p:spPr>
          <a:xfrm>
            <a:off x="311415" y="5420246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6</a:t>
            </a:r>
            <a:endParaRPr kumimoji="1" lang="ko-KR" altLang="en-US" sz="1401" b="1" dirty="0"/>
          </a:p>
        </p:txBody>
      </p:sp>
      <p:sp>
        <p:nvSpPr>
          <p:cNvPr id="71" name="직사각형 70">
            <a:extLst>
              <a:ext uri="{FF2B5EF4-FFF2-40B4-BE49-F238E27FC236}">
                <a16:creationId xmlns:a16="http://schemas.microsoft.com/office/drawing/2014/main" id="{366875C6-2EF8-9321-BB08-A8C4D9317BD7}"/>
              </a:ext>
            </a:extLst>
          </p:cNvPr>
          <p:cNvSpPr/>
          <p:nvPr/>
        </p:nvSpPr>
        <p:spPr>
          <a:xfrm>
            <a:off x="9373913" y="3505409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5</a:t>
            </a:r>
            <a:endParaRPr kumimoji="1" lang="ko-KR" altLang="en-US" sz="1401" b="1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B09D4F21-7A60-8718-1573-D56B6C5FD290}"/>
              </a:ext>
            </a:extLst>
          </p:cNvPr>
          <p:cNvSpPr txBox="1"/>
          <p:nvPr/>
        </p:nvSpPr>
        <p:spPr>
          <a:xfrm>
            <a:off x="9625914" y="3477520"/>
            <a:ext cx="2705787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ko-KR" altLang="en-US" sz="1401" dirty="0"/>
              <a:t>사람 이미지 </a:t>
            </a:r>
            <a:r>
              <a:rPr kumimoji="1" lang="en-US" altLang="ko-KR" sz="1401" dirty="0"/>
              <a:t>(</a:t>
            </a:r>
            <a:r>
              <a:rPr kumimoji="1" lang="ko-KR" altLang="en-US" sz="1401" dirty="0"/>
              <a:t>슬라이드</a:t>
            </a:r>
            <a:r>
              <a:rPr kumimoji="1" lang="en-US" altLang="ko-KR" sz="1401" dirty="0"/>
              <a:t>)</a:t>
            </a:r>
          </a:p>
        </p:txBody>
      </p:sp>
      <p:sp>
        <p:nvSpPr>
          <p:cNvPr id="73" name="직사각형 72">
            <a:extLst>
              <a:ext uri="{FF2B5EF4-FFF2-40B4-BE49-F238E27FC236}">
                <a16:creationId xmlns:a16="http://schemas.microsoft.com/office/drawing/2014/main" id="{F3E9506C-388C-104E-03EC-DD8457BD51E1}"/>
              </a:ext>
            </a:extLst>
          </p:cNvPr>
          <p:cNvSpPr/>
          <p:nvPr/>
        </p:nvSpPr>
        <p:spPr>
          <a:xfrm>
            <a:off x="9373913" y="3962609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6</a:t>
            </a:r>
            <a:endParaRPr kumimoji="1" lang="ko-KR" altLang="en-US" sz="1401" b="1" dirty="0"/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B64AB762-6B8E-E2E6-EF2A-95467779E5AC}"/>
              </a:ext>
            </a:extLst>
          </p:cNvPr>
          <p:cNvSpPr txBox="1"/>
          <p:nvPr/>
        </p:nvSpPr>
        <p:spPr>
          <a:xfrm>
            <a:off x="9625914" y="3934720"/>
            <a:ext cx="2705787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ko-KR" altLang="en-US" sz="1401" dirty="0"/>
              <a:t>회사정보 및 로고 </a:t>
            </a:r>
            <a:r>
              <a:rPr kumimoji="1" lang="en-US" altLang="ko-KR" sz="1401" dirty="0"/>
              <a:t>(</a:t>
            </a:r>
            <a:r>
              <a:rPr kumimoji="1" lang="ko-KR" altLang="en-US" sz="1401" dirty="0"/>
              <a:t>링크</a:t>
            </a:r>
            <a:r>
              <a:rPr kumimoji="1" lang="en-US" altLang="ko-KR" sz="1401" dirty="0"/>
              <a:t>)</a:t>
            </a:r>
          </a:p>
        </p:txBody>
      </p:sp>
      <p:sp>
        <p:nvSpPr>
          <p:cNvPr id="75" name="1/2 액자 74">
            <a:extLst>
              <a:ext uri="{FF2B5EF4-FFF2-40B4-BE49-F238E27FC236}">
                <a16:creationId xmlns:a16="http://schemas.microsoft.com/office/drawing/2014/main" id="{DF82C84F-3D0F-FF83-6A6C-B8639338DC45}"/>
              </a:ext>
            </a:extLst>
          </p:cNvPr>
          <p:cNvSpPr/>
          <p:nvPr/>
        </p:nvSpPr>
        <p:spPr>
          <a:xfrm rot="8100000">
            <a:off x="7437749" y="2913922"/>
            <a:ext cx="445979" cy="445979"/>
          </a:xfrm>
          <a:prstGeom prst="halfFrame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>
              <a:solidFill>
                <a:schemeClr val="tx1"/>
              </a:solidFill>
            </a:endParaRPr>
          </a:p>
        </p:txBody>
      </p:sp>
      <p:sp>
        <p:nvSpPr>
          <p:cNvPr id="77" name="직사각형 76">
            <a:extLst>
              <a:ext uri="{FF2B5EF4-FFF2-40B4-BE49-F238E27FC236}">
                <a16:creationId xmlns:a16="http://schemas.microsoft.com/office/drawing/2014/main" id="{CA2485FE-0AC2-5E4F-FDF5-EE633A739A1C}"/>
              </a:ext>
            </a:extLst>
          </p:cNvPr>
          <p:cNvSpPr/>
          <p:nvPr/>
        </p:nvSpPr>
        <p:spPr>
          <a:xfrm>
            <a:off x="3147090" y="2611447"/>
            <a:ext cx="1227177" cy="10784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78" name="직사각형 77">
            <a:extLst>
              <a:ext uri="{FF2B5EF4-FFF2-40B4-BE49-F238E27FC236}">
                <a16:creationId xmlns:a16="http://schemas.microsoft.com/office/drawing/2014/main" id="{3CD3DC9E-909E-C26E-A03C-1FA1A9DDD636}"/>
              </a:ext>
            </a:extLst>
          </p:cNvPr>
          <p:cNvSpPr/>
          <p:nvPr/>
        </p:nvSpPr>
        <p:spPr>
          <a:xfrm>
            <a:off x="4531389" y="2611447"/>
            <a:ext cx="1227177" cy="10784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79" name="직사각형 78">
            <a:extLst>
              <a:ext uri="{FF2B5EF4-FFF2-40B4-BE49-F238E27FC236}">
                <a16:creationId xmlns:a16="http://schemas.microsoft.com/office/drawing/2014/main" id="{609263E9-AB77-9F8C-62A5-FB2B081D82B9}"/>
              </a:ext>
            </a:extLst>
          </p:cNvPr>
          <p:cNvSpPr/>
          <p:nvPr/>
        </p:nvSpPr>
        <p:spPr>
          <a:xfrm>
            <a:off x="5915689" y="2611447"/>
            <a:ext cx="1227177" cy="10784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cxnSp>
        <p:nvCxnSpPr>
          <p:cNvPr id="83" name="직선 연결선[R] 82">
            <a:extLst>
              <a:ext uri="{FF2B5EF4-FFF2-40B4-BE49-F238E27FC236}">
                <a16:creationId xmlns:a16="http://schemas.microsoft.com/office/drawing/2014/main" id="{7D138E16-4104-3647-1506-C0102070082D}"/>
              </a:ext>
            </a:extLst>
          </p:cNvPr>
          <p:cNvCxnSpPr>
            <a:cxnSpLocks/>
          </p:cNvCxnSpPr>
          <p:nvPr/>
        </p:nvCxnSpPr>
        <p:spPr>
          <a:xfrm>
            <a:off x="3147093" y="2611596"/>
            <a:ext cx="1242967" cy="10783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" name="직선 연결선[R] 84">
            <a:extLst>
              <a:ext uri="{FF2B5EF4-FFF2-40B4-BE49-F238E27FC236}">
                <a16:creationId xmlns:a16="http://schemas.microsoft.com/office/drawing/2014/main" id="{BD38DB9D-7757-DA87-EAF6-97843C336B7C}"/>
              </a:ext>
            </a:extLst>
          </p:cNvPr>
          <p:cNvCxnSpPr>
            <a:cxnSpLocks/>
          </p:cNvCxnSpPr>
          <p:nvPr/>
        </p:nvCxnSpPr>
        <p:spPr>
          <a:xfrm flipH="1">
            <a:off x="3146250" y="2655087"/>
            <a:ext cx="1218961" cy="10348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8" name="직선 연결선[R] 87">
            <a:extLst>
              <a:ext uri="{FF2B5EF4-FFF2-40B4-BE49-F238E27FC236}">
                <a16:creationId xmlns:a16="http://schemas.microsoft.com/office/drawing/2014/main" id="{2F3E42C9-B194-B22B-E888-FAFF0C9DB117}"/>
              </a:ext>
            </a:extLst>
          </p:cNvPr>
          <p:cNvCxnSpPr>
            <a:cxnSpLocks/>
          </p:cNvCxnSpPr>
          <p:nvPr/>
        </p:nvCxnSpPr>
        <p:spPr>
          <a:xfrm>
            <a:off x="4531392" y="2611596"/>
            <a:ext cx="1242967" cy="10783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9" name="직선 연결선[R] 88">
            <a:extLst>
              <a:ext uri="{FF2B5EF4-FFF2-40B4-BE49-F238E27FC236}">
                <a16:creationId xmlns:a16="http://schemas.microsoft.com/office/drawing/2014/main" id="{31B34304-F9DC-2162-96CF-24D40D6A54D5}"/>
              </a:ext>
            </a:extLst>
          </p:cNvPr>
          <p:cNvCxnSpPr>
            <a:cxnSpLocks/>
          </p:cNvCxnSpPr>
          <p:nvPr/>
        </p:nvCxnSpPr>
        <p:spPr>
          <a:xfrm flipH="1">
            <a:off x="4530550" y="2655087"/>
            <a:ext cx="1218961" cy="10348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0" name="직선 연결선[R] 89">
            <a:extLst>
              <a:ext uri="{FF2B5EF4-FFF2-40B4-BE49-F238E27FC236}">
                <a16:creationId xmlns:a16="http://schemas.microsoft.com/office/drawing/2014/main" id="{FA199EBB-C0A1-3D73-3A10-06175EFAA8F0}"/>
              </a:ext>
            </a:extLst>
          </p:cNvPr>
          <p:cNvCxnSpPr>
            <a:cxnSpLocks/>
          </p:cNvCxnSpPr>
          <p:nvPr/>
        </p:nvCxnSpPr>
        <p:spPr>
          <a:xfrm>
            <a:off x="5902992" y="2611596"/>
            <a:ext cx="1242967" cy="10783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1" name="직선 연결선[R] 90">
            <a:extLst>
              <a:ext uri="{FF2B5EF4-FFF2-40B4-BE49-F238E27FC236}">
                <a16:creationId xmlns:a16="http://schemas.microsoft.com/office/drawing/2014/main" id="{FC6F5128-2792-A479-34F9-6E9C6D3B671B}"/>
              </a:ext>
            </a:extLst>
          </p:cNvPr>
          <p:cNvCxnSpPr>
            <a:cxnSpLocks/>
          </p:cNvCxnSpPr>
          <p:nvPr/>
        </p:nvCxnSpPr>
        <p:spPr>
          <a:xfrm flipH="1">
            <a:off x="5902150" y="2655087"/>
            <a:ext cx="1218961" cy="10348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7" name="1/2 액자 96">
            <a:extLst>
              <a:ext uri="{FF2B5EF4-FFF2-40B4-BE49-F238E27FC236}">
                <a16:creationId xmlns:a16="http://schemas.microsoft.com/office/drawing/2014/main" id="{6BF8E0C3-3A22-9A39-73F1-FED5746EEE68}"/>
              </a:ext>
            </a:extLst>
          </p:cNvPr>
          <p:cNvSpPr/>
          <p:nvPr/>
        </p:nvSpPr>
        <p:spPr>
          <a:xfrm rot="18900000">
            <a:off x="2447264" y="2913922"/>
            <a:ext cx="445979" cy="445979"/>
          </a:xfrm>
          <a:prstGeom prst="halfFrame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>
              <a:solidFill>
                <a:schemeClr val="tx1"/>
              </a:solidFill>
            </a:endParaRPr>
          </a:p>
        </p:txBody>
      </p:sp>
      <p:sp>
        <p:nvSpPr>
          <p:cNvPr id="98" name="1/2 액자 97">
            <a:extLst>
              <a:ext uri="{FF2B5EF4-FFF2-40B4-BE49-F238E27FC236}">
                <a16:creationId xmlns:a16="http://schemas.microsoft.com/office/drawing/2014/main" id="{4E047E02-DC3F-1329-DA43-DF32B46A6080}"/>
              </a:ext>
            </a:extLst>
          </p:cNvPr>
          <p:cNvSpPr/>
          <p:nvPr/>
        </p:nvSpPr>
        <p:spPr>
          <a:xfrm rot="18900000">
            <a:off x="2447264" y="4361362"/>
            <a:ext cx="445979" cy="445979"/>
          </a:xfrm>
          <a:prstGeom prst="halfFrame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>
              <a:solidFill>
                <a:schemeClr val="tx1"/>
              </a:solidFill>
            </a:endParaRPr>
          </a:p>
        </p:txBody>
      </p:sp>
      <p:sp>
        <p:nvSpPr>
          <p:cNvPr id="99" name="1/2 액자 98">
            <a:extLst>
              <a:ext uri="{FF2B5EF4-FFF2-40B4-BE49-F238E27FC236}">
                <a16:creationId xmlns:a16="http://schemas.microsoft.com/office/drawing/2014/main" id="{F03590ED-FB43-9490-BFDB-4D2358B41A88}"/>
              </a:ext>
            </a:extLst>
          </p:cNvPr>
          <p:cNvSpPr/>
          <p:nvPr/>
        </p:nvSpPr>
        <p:spPr>
          <a:xfrm rot="8100000">
            <a:off x="7437749" y="4374422"/>
            <a:ext cx="445979" cy="445979"/>
          </a:xfrm>
          <a:prstGeom prst="halfFrame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>
              <a:solidFill>
                <a:schemeClr val="tx1"/>
              </a:solidFill>
            </a:endParaRPr>
          </a:p>
        </p:txBody>
      </p:sp>
      <p:sp>
        <p:nvSpPr>
          <p:cNvPr id="100" name="직사각형 99">
            <a:extLst>
              <a:ext uri="{FF2B5EF4-FFF2-40B4-BE49-F238E27FC236}">
                <a16:creationId xmlns:a16="http://schemas.microsoft.com/office/drawing/2014/main" id="{DD834670-748E-A8A2-DDCC-90573DED2392}"/>
              </a:ext>
            </a:extLst>
          </p:cNvPr>
          <p:cNvSpPr/>
          <p:nvPr/>
        </p:nvSpPr>
        <p:spPr>
          <a:xfrm>
            <a:off x="3147090" y="4033847"/>
            <a:ext cx="1227177" cy="10784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01" name="직사각형 100">
            <a:extLst>
              <a:ext uri="{FF2B5EF4-FFF2-40B4-BE49-F238E27FC236}">
                <a16:creationId xmlns:a16="http://schemas.microsoft.com/office/drawing/2014/main" id="{A356A597-CB51-478D-E264-C1753FE76D81}"/>
              </a:ext>
            </a:extLst>
          </p:cNvPr>
          <p:cNvSpPr/>
          <p:nvPr/>
        </p:nvSpPr>
        <p:spPr>
          <a:xfrm>
            <a:off x="4531389" y="4033847"/>
            <a:ext cx="1227177" cy="10784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02" name="직사각형 101">
            <a:extLst>
              <a:ext uri="{FF2B5EF4-FFF2-40B4-BE49-F238E27FC236}">
                <a16:creationId xmlns:a16="http://schemas.microsoft.com/office/drawing/2014/main" id="{592CF0AC-F3B9-0E15-2179-C57CA5DFC529}"/>
              </a:ext>
            </a:extLst>
          </p:cNvPr>
          <p:cNvSpPr/>
          <p:nvPr/>
        </p:nvSpPr>
        <p:spPr>
          <a:xfrm>
            <a:off x="5915689" y="4033847"/>
            <a:ext cx="1227177" cy="10784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cxnSp>
        <p:nvCxnSpPr>
          <p:cNvPr id="103" name="직선 연결선[R] 102">
            <a:extLst>
              <a:ext uri="{FF2B5EF4-FFF2-40B4-BE49-F238E27FC236}">
                <a16:creationId xmlns:a16="http://schemas.microsoft.com/office/drawing/2014/main" id="{0D2FB45D-ECC2-95D9-492C-4F10D710BE32}"/>
              </a:ext>
            </a:extLst>
          </p:cNvPr>
          <p:cNvCxnSpPr>
            <a:cxnSpLocks/>
          </p:cNvCxnSpPr>
          <p:nvPr/>
        </p:nvCxnSpPr>
        <p:spPr>
          <a:xfrm>
            <a:off x="3147093" y="4033996"/>
            <a:ext cx="1242967" cy="10783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" name="직선 연결선[R] 103">
            <a:extLst>
              <a:ext uri="{FF2B5EF4-FFF2-40B4-BE49-F238E27FC236}">
                <a16:creationId xmlns:a16="http://schemas.microsoft.com/office/drawing/2014/main" id="{42E3CCA5-71E7-CA35-0057-1D16B7691D08}"/>
              </a:ext>
            </a:extLst>
          </p:cNvPr>
          <p:cNvCxnSpPr>
            <a:cxnSpLocks/>
          </p:cNvCxnSpPr>
          <p:nvPr/>
        </p:nvCxnSpPr>
        <p:spPr>
          <a:xfrm flipH="1">
            <a:off x="3146250" y="4077487"/>
            <a:ext cx="1218961" cy="10348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5" name="직선 연결선[R] 104">
            <a:extLst>
              <a:ext uri="{FF2B5EF4-FFF2-40B4-BE49-F238E27FC236}">
                <a16:creationId xmlns:a16="http://schemas.microsoft.com/office/drawing/2014/main" id="{AF91DA31-1B22-7626-5B92-3756575C6556}"/>
              </a:ext>
            </a:extLst>
          </p:cNvPr>
          <p:cNvCxnSpPr>
            <a:cxnSpLocks/>
          </p:cNvCxnSpPr>
          <p:nvPr/>
        </p:nvCxnSpPr>
        <p:spPr>
          <a:xfrm>
            <a:off x="4531392" y="4033996"/>
            <a:ext cx="1242967" cy="10783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" name="직선 연결선[R] 105">
            <a:extLst>
              <a:ext uri="{FF2B5EF4-FFF2-40B4-BE49-F238E27FC236}">
                <a16:creationId xmlns:a16="http://schemas.microsoft.com/office/drawing/2014/main" id="{69C9163D-1C03-DA2A-04E9-A17A27C05EC7}"/>
              </a:ext>
            </a:extLst>
          </p:cNvPr>
          <p:cNvCxnSpPr>
            <a:cxnSpLocks/>
          </p:cNvCxnSpPr>
          <p:nvPr/>
        </p:nvCxnSpPr>
        <p:spPr>
          <a:xfrm flipH="1">
            <a:off x="4530550" y="4077487"/>
            <a:ext cx="1218961" cy="10348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7" name="직선 연결선[R] 106">
            <a:extLst>
              <a:ext uri="{FF2B5EF4-FFF2-40B4-BE49-F238E27FC236}">
                <a16:creationId xmlns:a16="http://schemas.microsoft.com/office/drawing/2014/main" id="{66F172FE-4CFC-BD39-0C26-447DDF42F1B8}"/>
              </a:ext>
            </a:extLst>
          </p:cNvPr>
          <p:cNvCxnSpPr>
            <a:cxnSpLocks/>
          </p:cNvCxnSpPr>
          <p:nvPr/>
        </p:nvCxnSpPr>
        <p:spPr>
          <a:xfrm>
            <a:off x="5902992" y="4033996"/>
            <a:ext cx="1242967" cy="10783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8" name="직선 연결선[R] 107">
            <a:extLst>
              <a:ext uri="{FF2B5EF4-FFF2-40B4-BE49-F238E27FC236}">
                <a16:creationId xmlns:a16="http://schemas.microsoft.com/office/drawing/2014/main" id="{2849E4E4-47AD-40EE-D769-20D026872D1D}"/>
              </a:ext>
            </a:extLst>
          </p:cNvPr>
          <p:cNvCxnSpPr>
            <a:cxnSpLocks/>
          </p:cNvCxnSpPr>
          <p:nvPr/>
        </p:nvCxnSpPr>
        <p:spPr>
          <a:xfrm flipH="1">
            <a:off x="5902150" y="4077487"/>
            <a:ext cx="1218961" cy="10348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9" name="TextBox 108">
            <a:extLst>
              <a:ext uri="{FF2B5EF4-FFF2-40B4-BE49-F238E27FC236}">
                <a16:creationId xmlns:a16="http://schemas.microsoft.com/office/drawing/2014/main" id="{0CB38A95-D2DE-AB96-B713-B453C129287A}"/>
              </a:ext>
            </a:extLst>
          </p:cNvPr>
          <p:cNvSpPr txBox="1"/>
          <p:nvPr/>
        </p:nvSpPr>
        <p:spPr>
          <a:xfrm>
            <a:off x="5021295" y="5412918"/>
            <a:ext cx="3058851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1401" dirty="0"/>
              <a:t>블로그   </a:t>
            </a:r>
            <a:r>
              <a:rPr kumimoji="1" lang="ko-KR" altLang="en-US" sz="1401" dirty="0" err="1"/>
              <a:t>네이버블로그</a:t>
            </a:r>
            <a:r>
              <a:rPr kumimoji="1" lang="ko-KR" altLang="en-US" sz="1401" dirty="0"/>
              <a:t> </a:t>
            </a:r>
            <a:r>
              <a:rPr kumimoji="1" lang="en-US" altLang="ko-KR" sz="1401" dirty="0"/>
              <a:t> </a:t>
            </a:r>
            <a:r>
              <a:rPr kumimoji="1" lang="ko-KR" altLang="en-US" sz="1401" dirty="0"/>
              <a:t> 유튜브</a:t>
            </a:r>
            <a:r>
              <a:rPr kumimoji="1" lang="en-US" altLang="ko-KR" sz="1401" dirty="0"/>
              <a:t> </a:t>
            </a:r>
            <a:r>
              <a:rPr kumimoji="1" lang="ko-KR" altLang="en-US" sz="1401" dirty="0"/>
              <a:t>  레터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35279756-4093-2BED-D810-66460155901C}"/>
              </a:ext>
            </a:extLst>
          </p:cNvPr>
          <p:cNvSpPr txBox="1"/>
          <p:nvPr/>
        </p:nvSpPr>
        <p:spPr>
          <a:xfrm>
            <a:off x="2252455" y="5412918"/>
            <a:ext cx="902811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1401" dirty="0"/>
              <a:t>회사정보</a:t>
            </a:r>
          </a:p>
        </p:txBody>
      </p:sp>
      <p:sp>
        <p:nvSpPr>
          <p:cNvPr id="112" name="직사각형 111">
            <a:extLst>
              <a:ext uri="{FF2B5EF4-FFF2-40B4-BE49-F238E27FC236}">
                <a16:creationId xmlns:a16="http://schemas.microsoft.com/office/drawing/2014/main" id="{584AB7E2-6CBF-9421-98D6-983026A027C2}"/>
              </a:ext>
            </a:extLst>
          </p:cNvPr>
          <p:cNvSpPr/>
          <p:nvPr/>
        </p:nvSpPr>
        <p:spPr>
          <a:xfrm>
            <a:off x="9373913" y="4394408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7</a:t>
            </a:r>
            <a:endParaRPr kumimoji="1" lang="ko-KR" altLang="en-US" sz="1401" b="1" dirty="0"/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DEFDE07F-9735-5311-30E2-62A2A6CE7C66}"/>
              </a:ext>
            </a:extLst>
          </p:cNvPr>
          <p:cNvSpPr txBox="1"/>
          <p:nvPr/>
        </p:nvSpPr>
        <p:spPr>
          <a:xfrm>
            <a:off x="9625914" y="4366521"/>
            <a:ext cx="2705787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ko-KR" altLang="en-US" sz="1401" dirty="0"/>
              <a:t>하단 팝업 </a:t>
            </a:r>
            <a:r>
              <a:rPr kumimoji="1" lang="en-US" altLang="ko-KR" sz="1401" dirty="0"/>
              <a:t>(</a:t>
            </a:r>
            <a:r>
              <a:rPr kumimoji="1" lang="ko-KR" altLang="en-US" sz="1401" dirty="0"/>
              <a:t>고정</a:t>
            </a:r>
            <a:r>
              <a:rPr kumimoji="1" lang="en-US" altLang="ko-KR" sz="1401" dirty="0"/>
              <a:t>)</a:t>
            </a:r>
          </a:p>
        </p:txBody>
      </p:sp>
      <p:sp>
        <p:nvSpPr>
          <p:cNvPr id="116" name="직사각형 115">
            <a:extLst>
              <a:ext uri="{FF2B5EF4-FFF2-40B4-BE49-F238E27FC236}">
                <a16:creationId xmlns:a16="http://schemas.microsoft.com/office/drawing/2014/main" id="{37969306-EF8B-F230-3BB7-CB0ABB52EA31}"/>
              </a:ext>
            </a:extLst>
          </p:cNvPr>
          <p:cNvSpPr/>
          <p:nvPr/>
        </p:nvSpPr>
        <p:spPr>
          <a:xfrm>
            <a:off x="2283831" y="1897749"/>
            <a:ext cx="1121230" cy="24627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17" name="직사각형 116">
            <a:extLst>
              <a:ext uri="{FF2B5EF4-FFF2-40B4-BE49-F238E27FC236}">
                <a16:creationId xmlns:a16="http://schemas.microsoft.com/office/drawing/2014/main" id="{B1830234-2EE7-C4CF-D286-CBE39A338E4E}"/>
              </a:ext>
            </a:extLst>
          </p:cNvPr>
          <p:cNvSpPr/>
          <p:nvPr/>
        </p:nvSpPr>
        <p:spPr>
          <a:xfrm>
            <a:off x="9284343" y="465138"/>
            <a:ext cx="2705787" cy="35662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R" altLang="en-US" sz="1401" b="1" dirty="0" err="1"/>
              <a:t>화면명</a:t>
            </a:r>
            <a:r>
              <a:rPr kumimoji="1" lang="en-US" altLang="ko-KR" sz="1401" b="1" dirty="0"/>
              <a:t>:</a:t>
            </a:r>
            <a:r>
              <a:rPr kumimoji="1" lang="ko-KR" altLang="en-US" sz="1401" b="1" dirty="0"/>
              <a:t> 메인</a:t>
            </a:r>
          </a:p>
        </p:txBody>
      </p:sp>
    </p:spTree>
    <p:extLst>
      <p:ext uri="{BB962C8B-B14F-4D97-AF65-F5344CB8AC3E}">
        <p14:creationId xmlns:p14="http://schemas.microsoft.com/office/powerpoint/2010/main" val="19363015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C90F38-E78E-A93B-EFE4-0B8005C0D1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>
            <a:extLst>
              <a:ext uri="{FF2B5EF4-FFF2-40B4-BE49-F238E27FC236}">
                <a16:creationId xmlns:a16="http://schemas.microsoft.com/office/drawing/2014/main" id="{1448DEBC-2B4C-8B0F-D294-524511F2D2BE}"/>
              </a:ext>
            </a:extLst>
          </p:cNvPr>
          <p:cNvSpPr/>
          <p:nvPr/>
        </p:nvSpPr>
        <p:spPr>
          <a:xfrm>
            <a:off x="8991601" y="1"/>
            <a:ext cx="32004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43BE01FA-78F5-883F-008D-41731FC57D24}"/>
              </a:ext>
            </a:extLst>
          </p:cNvPr>
          <p:cNvSpPr/>
          <p:nvPr/>
        </p:nvSpPr>
        <p:spPr>
          <a:xfrm>
            <a:off x="478972" y="469573"/>
            <a:ext cx="7996101" cy="5337842"/>
          </a:xfrm>
          <a:prstGeom prst="rect">
            <a:avLst/>
          </a:prstGeom>
          <a:solidFill>
            <a:schemeClr val="bg1"/>
          </a:solidFill>
          <a:ln w="285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275D25E1-F52E-1E4B-1708-D1ED859A2C7E}"/>
              </a:ext>
            </a:extLst>
          </p:cNvPr>
          <p:cNvSpPr/>
          <p:nvPr/>
        </p:nvSpPr>
        <p:spPr>
          <a:xfrm>
            <a:off x="478971" y="469572"/>
            <a:ext cx="7996101" cy="517072"/>
          </a:xfrm>
          <a:prstGeom prst="rect">
            <a:avLst/>
          </a:prstGeom>
          <a:solidFill>
            <a:schemeClr val="bg1"/>
          </a:solidFill>
          <a:ln w="19050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8A75E11-47FA-865F-6B9C-53B8DC313AE2}"/>
              </a:ext>
            </a:extLst>
          </p:cNvPr>
          <p:cNvSpPr txBox="1"/>
          <p:nvPr/>
        </p:nvSpPr>
        <p:spPr>
          <a:xfrm>
            <a:off x="2237840" y="574219"/>
            <a:ext cx="5418663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ko-KR" sz="1401" dirty="0"/>
              <a:t>IMPACT</a:t>
            </a:r>
            <a:r>
              <a:rPr kumimoji="1" lang="ko-KR" altLang="en-US" sz="1401" dirty="0"/>
              <a:t> 코칭  </a:t>
            </a:r>
            <a:r>
              <a:rPr kumimoji="1" lang="en-US" altLang="ko-KR" sz="1401" dirty="0"/>
              <a:t> </a:t>
            </a:r>
            <a:r>
              <a:rPr kumimoji="1" lang="ko-KR" altLang="en-US" sz="1401" dirty="0"/>
              <a:t> 코치 양성 </a:t>
            </a:r>
            <a:r>
              <a:rPr kumimoji="1" lang="en-US" altLang="ko-KR" sz="1401" dirty="0"/>
              <a:t>  </a:t>
            </a:r>
            <a:r>
              <a:rPr kumimoji="1" lang="ko-KR" altLang="en-US" sz="1401" dirty="0"/>
              <a:t> </a:t>
            </a:r>
            <a:r>
              <a:rPr kumimoji="1" lang="en-US" altLang="ko-KR" sz="1401" dirty="0"/>
              <a:t>IMPCAT </a:t>
            </a:r>
            <a:r>
              <a:rPr kumimoji="1" lang="ko-KR" altLang="en-US" sz="1401" dirty="0"/>
              <a:t>교육 </a:t>
            </a:r>
            <a:r>
              <a:rPr kumimoji="1" lang="en-US" altLang="ko-KR" sz="1401" dirty="0"/>
              <a:t>   IMPACT </a:t>
            </a:r>
            <a:r>
              <a:rPr kumimoji="1" lang="ko-KR" altLang="en-US" sz="1401" dirty="0"/>
              <a:t>콘텐츠</a:t>
            </a:r>
            <a:r>
              <a:rPr kumimoji="1" lang="en-US" altLang="ko-KR" sz="1401" dirty="0"/>
              <a:t>   </a:t>
            </a:r>
            <a:r>
              <a:rPr kumimoji="1" lang="ko-KR" altLang="en-US" sz="1401" dirty="0"/>
              <a:t> </a:t>
            </a:r>
            <a:r>
              <a:rPr kumimoji="1" lang="ko-KR" altLang="en-US" sz="1401" b="1" dirty="0"/>
              <a:t>회사 소개</a:t>
            </a:r>
          </a:p>
        </p:txBody>
      </p:sp>
      <p:pic>
        <p:nvPicPr>
          <p:cNvPr id="16" name="그림 15">
            <a:extLst>
              <a:ext uri="{FF2B5EF4-FFF2-40B4-BE49-F238E27FC236}">
                <a16:creationId xmlns:a16="http://schemas.microsoft.com/office/drawing/2014/main" id="{9A24F914-A8EF-6348-3C5A-857A5E0E0A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061" y="521282"/>
            <a:ext cx="413657" cy="413657"/>
          </a:xfrm>
          <a:prstGeom prst="rect">
            <a:avLst/>
          </a:prstGeom>
        </p:spPr>
      </p:pic>
      <p:sp>
        <p:nvSpPr>
          <p:cNvPr id="29" name="직사각형 28">
            <a:extLst>
              <a:ext uri="{FF2B5EF4-FFF2-40B4-BE49-F238E27FC236}">
                <a16:creationId xmlns:a16="http://schemas.microsoft.com/office/drawing/2014/main" id="{7933B5D7-B4E1-07E2-DF86-F1F69C54B635}"/>
              </a:ext>
            </a:extLst>
          </p:cNvPr>
          <p:cNvSpPr/>
          <p:nvPr/>
        </p:nvSpPr>
        <p:spPr>
          <a:xfrm>
            <a:off x="1453956" y="1196025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1</a:t>
            </a:r>
            <a:endParaRPr kumimoji="1" lang="ko-KR" altLang="en-US" sz="1401" b="1" dirty="0"/>
          </a:p>
        </p:txBody>
      </p:sp>
      <p:sp>
        <p:nvSpPr>
          <p:cNvPr id="48" name="직사각형 47">
            <a:extLst>
              <a:ext uri="{FF2B5EF4-FFF2-40B4-BE49-F238E27FC236}">
                <a16:creationId xmlns:a16="http://schemas.microsoft.com/office/drawing/2014/main" id="{351E0C78-6104-D476-2634-429B130B85DD}"/>
              </a:ext>
            </a:extLst>
          </p:cNvPr>
          <p:cNvSpPr/>
          <p:nvPr/>
        </p:nvSpPr>
        <p:spPr>
          <a:xfrm flipV="1">
            <a:off x="463183" y="6013125"/>
            <a:ext cx="7996101" cy="517071"/>
          </a:xfrm>
          <a:prstGeom prst="rect">
            <a:avLst/>
          </a:prstGeom>
          <a:solidFill>
            <a:schemeClr val="bg1"/>
          </a:solidFill>
          <a:ln w="285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2F412FB9-7887-0D6F-B46F-9A82CE130881}"/>
              </a:ext>
            </a:extLst>
          </p:cNvPr>
          <p:cNvSpPr txBox="1"/>
          <p:nvPr/>
        </p:nvSpPr>
        <p:spPr>
          <a:xfrm>
            <a:off x="788118" y="6121723"/>
            <a:ext cx="1173719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ko-KR" sz="1401" dirty="0"/>
              <a:t>1:1</a:t>
            </a:r>
            <a:r>
              <a:rPr kumimoji="1" lang="ko-KR" altLang="en-US" sz="1401" dirty="0"/>
              <a:t> 문의하기</a:t>
            </a:r>
          </a:p>
        </p:txBody>
      </p:sp>
      <p:sp>
        <p:nvSpPr>
          <p:cNvPr id="55" name="직사각형 54">
            <a:extLst>
              <a:ext uri="{FF2B5EF4-FFF2-40B4-BE49-F238E27FC236}">
                <a16:creationId xmlns:a16="http://schemas.microsoft.com/office/drawing/2014/main" id="{FF275BB4-DF0A-7D2E-8429-844F556611F3}"/>
              </a:ext>
            </a:extLst>
          </p:cNvPr>
          <p:cNvSpPr/>
          <p:nvPr/>
        </p:nvSpPr>
        <p:spPr>
          <a:xfrm>
            <a:off x="9373913" y="1941785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1</a:t>
            </a:r>
            <a:endParaRPr kumimoji="1" lang="ko-KR" altLang="en-US" sz="1401" b="1" dirty="0"/>
          </a:p>
        </p:txBody>
      </p:sp>
      <p:sp>
        <p:nvSpPr>
          <p:cNvPr id="56" name="직사각형 55">
            <a:extLst>
              <a:ext uri="{FF2B5EF4-FFF2-40B4-BE49-F238E27FC236}">
                <a16:creationId xmlns:a16="http://schemas.microsoft.com/office/drawing/2014/main" id="{FDB50995-EA19-5A67-94BF-3CF7A95DFD0F}"/>
              </a:ext>
            </a:extLst>
          </p:cNvPr>
          <p:cNvSpPr/>
          <p:nvPr/>
        </p:nvSpPr>
        <p:spPr>
          <a:xfrm>
            <a:off x="9007390" y="5290342"/>
            <a:ext cx="3184610" cy="1567659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57" name="직사각형 56">
            <a:extLst>
              <a:ext uri="{FF2B5EF4-FFF2-40B4-BE49-F238E27FC236}">
                <a16:creationId xmlns:a16="http://schemas.microsoft.com/office/drawing/2014/main" id="{2A2110B4-0C66-690D-EE22-0EE921F72A43}"/>
              </a:ext>
            </a:extLst>
          </p:cNvPr>
          <p:cNvSpPr/>
          <p:nvPr/>
        </p:nvSpPr>
        <p:spPr>
          <a:xfrm>
            <a:off x="9007388" y="5411310"/>
            <a:ext cx="3184613" cy="396108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MEMO</a:t>
            </a:r>
            <a:endParaRPr kumimoji="1" lang="ko-KR" altLang="en-US" sz="1401" b="1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33D72267-1980-36A8-D40B-647804D1A0DD}"/>
              </a:ext>
            </a:extLst>
          </p:cNvPr>
          <p:cNvSpPr txBox="1"/>
          <p:nvPr/>
        </p:nvSpPr>
        <p:spPr>
          <a:xfrm>
            <a:off x="9625918" y="1913897"/>
            <a:ext cx="2364215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ko-KR" sz="1401" dirty="0"/>
              <a:t>(People </a:t>
            </a:r>
            <a:r>
              <a:rPr kumimoji="1" lang="ko-KR" altLang="en-US" sz="1401" dirty="0"/>
              <a:t>페이지 전환</a:t>
            </a:r>
            <a:r>
              <a:rPr kumimoji="1" lang="en-US" altLang="ko-KR" sz="1401" dirty="0"/>
              <a:t>)</a:t>
            </a:r>
            <a:endParaRPr kumimoji="1" lang="ko-KR" altLang="en-US" sz="1401" dirty="0"/>
          </a:p>
        </p:txBody>
      </p:sp>
      <p:sp>
        <p:nvSpPr>
          <p:cNvPr id="60" name="직사각형 59">
            <a:extLst>
              <a:ext uri="{FF2B5EF4-FFF2-40B4-BE49-F238E27FC236}">
                <a16:creationId xmlns:a16="http://schemas.microsoft.com/office/drawing/2014/main" id="{6F61D9FF-C90C-B461-2F87-D7100D9A3C79}"/>
              </a:ext>
            </a:extLst>
          </p:cNvPr>
          <p:cNvSpPr/>
          <p:nvPr/>
        </p:nvSpPr>
        <p:spPr>
          <a:xfrm>
            <a:off x="9373913" y="2373585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2</a:t>
            </a:r>
            <a:endParaRPr kumimoji="1" lang="ko-KR" altLang="en-US" sz="1401" b="1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CCB36058-2871-480F-7270-567A96A30BAB}"/>
              </a:ext>
            </a:extLst>
          </p:cNvPr>
          <p:cNvSpPr txBox="1"/>
          <p:nvPr/>
        </p:nvSpPr>
        <p:spPr>
          <a:xfrm>
            <a:off x="9625912" y="2345696"/>
            <a:ext cx="2364217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ko-KR" sz="1401" dirty="0"/>
              <a:t>(</a:t>
            </a:r>
            <a:r>
              <a:rPr kumimoji="1" lang="ko-KR" altLang="en-US" sz="1401" dirty="0"/>
              <a:t>채용공고 페이지 전환</a:t>
            </a:r>
            <a:r>
              <a:rPr kumimoji="1" lang="en-US" altLang="ko-KR" sz="1401" dirty="0"/>
              <a:t>)</a:t>
            </a:r>
            <a:endParaRPr kumimoji="1" lang="ko-KR" altLang="en-US" sz="1401" dirty="0"/>
          </a:p>
        </p:txBody>
      </p:sp>
      <p:sp>
        <p:nvSpPr>
          <p:cNvPr id="71" name="직사각형 70">
            <a:extLst>
              <a:ext uri="{FF2B5EF4-FFF2-40B4-BE49-F238E27FC236}">
                <a16:creationId xmlns:a16="http://schemas.microsoft.com/office/drawing/2014/main" id="{D6BE84CF-DE2D-4BB2-2842-B9100DF0983B}"/>
              </a:ext>
            </a:extLst>
          </p:cNvPr>
          <p:cNvSpPr/>
          <p:nvPr/>
        </p:nvSpPr>
        <p:spPr>
          <a:xfrm>
            <a:off x="9373913" y="2810972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3</a:t>
            </a:r>
            <a:endParaRPr kumimoji="1" lang="ko-KR" altLang="en-US" sz="1401" b="1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9E1E9021-7EA9-5C5F-E7D3-5552885C31A4}"/>
              </a:ext>
            </a:extLst>
          </p:cNvPr>
          <p:cNvSpPr txBox="1"/>
          <p:nvPr/>
        </p:nvSpPr>
        <p:spPr>
          <a:xfrm>
            <a:off x="9625914" y="2783084"/>
            <a:ext cx="2705787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ko-KR" sz="1401" dirty="0"/>
              <a:t>(</a:t>
            </a:r>
            <a:r>
              <a:rPr kumimoji="1" lang="ko-KR" altLang="en-US" sz="1401" dirty="0"/>
              <a:t>게시글</a:t>
            </a:r>
            <a:r>
              <a:rPr kumimoji="1" lang="en-US" altLang="ko-KR" sz="1401" dirty="0"/>
              <a:t>+</a:t>
            </a:r>
            <a:r>
              <a:rPr kumimoji="1" lang="ko-KR" altLang="en-US" sz="1401" dirty="0"/>
              <a:t>이미지</a:t>
            </a:r>
            <a:r>
              <a:rPr kumimoji="1" lang="en-US" altLang="ko-KR" sz="1401" dirty="0"/>
              <a:t>)</a:t>
            </a:r>
          </a:p>
        </p:txBody>
      </p:sp>
      <p:sp>
        <p:nvSpPr>
          <p:cNvPr id="115" name="직사각형 114">
            <a:extLst>
              <a:ext uri="{FF2B5EF4-FFF2-40B4-BE49-F238E27FC236}">
                <a16:creationId xmlns:a16="http://schemas.microsoft.com/office/drawing/2014/main" id="{805AD0C3-B63C-B726-A1DF-C51504F5C0F6}"/>
              </a:ext>
            </a:extLst>
          </p:cNvPr>
          <p:cNvSpPr/>
          <p:nvPr/>
        </p:nvSpPr>
        <p:spPr>
          <a:xfrm>
            <a:off x="9284343" y="465138"/>
            <a:ext cx="2705787" cy="35662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R" altLang="en-US" sz="1401" b="1" dirty="0" err="1"/>
              <a:t>화면명</a:t>
            </a:r>
            <a:r>
              <a:rPr kumimoji="1" lang="en-US" altLang="ko-KR" sz="1401" b="1" dirty="0"/>
              <a:t>:</a:t>
            </a:r>
            <a:r>
              <a:rPr kumimoji="1" lang="ko-KR" altLang="en-US" sz="1401" b="1" dirty="0"/>
              <a:t> </a:t>
            </a:r>
            <a:r>
              <a:rPr kumimoji="1" lang="ko-KR" altLang="en-US" sz="1401" b="1" dirty="0" err="1"/>
              <a:t>메뉴바</a:t>
            </a:r>
            <a:endParaRPr kumimoji="1" lang="ko-KR" altLang="en-US" sz="1401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07042A0-F211-519C-661A-4A987A34B5D8}"/>
              </a:ext>
            </a:extLst>
          </p:cNvPr>
          <p:cNvSpPr txBox="1"/>
          <p:nvPr/>
        </p:nvSpPr>
        <p:spPr>
          <a:xfrm>
            <a:off x="1707019" y="1176514"/>
            <a:ext cx="684418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ko-KR" sz="1401" dirty="0"/>
              <a:t>People</a:t>
            </a:r>
            <a:endParaRPr kumimoji="1" lang="ko-KR" altLang="en-US" sz="1401" dirty="0"/>
          </a:p>
        </p:txBody>
      </p:sp>
      <p:cxnSp>
        <p:nvCxnSpPr>
          <p:cNvPr id="2" name="직선 연결선[R] 1">
            <a:extLst>
              <a:ext uri="{FF2B5EF4-FFF2-40B4-BE49-F238E27FC236}">
                <a16:creationId xmlns:a16="http://schemas.microsoft.com/office/drawing/2014/main" id="{F392705A-A1E7-0A22-BBBB-4C6DB6E25BE3}"/>
              </a:ext>
            </a:extLst>
          </p:cNvPr>
          <p:cNvCxnSpPr>
            <a:cxnSpLocks/>
          </p:cNvCxnSpPr>
          <p:nvPr/>
        </p:nvCxnSpPr>
        <p:spPr>
          <a:xfrm>
            <a:off x="478971" y="1656447"/>
            <a:ext cx="798031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직사각형 6">
            <a:extLst>
              <a:ext uri="{FF2B5EF4-FFF2-40B4-BE49-F238E27FC236}">
                <a16:creationId xmlns:a16="http://schemas.microsoft.com/office/drawing/2014/main" id="{AF7041BB-E9FB-6C92-0C75-4B1FCC2EDEBB}"/>
              </a:ext>
            </a:extLst>
          </p:cNvPr>
          <p:cNvSpPr/>
          <p:nvPr/>
        </p:nvSpPr>
        <p:spPr>
          <a:xfrm>
            <a:off x="5175415" y="1196025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2</a:t>
            </a:r>
            <a:endParaRPr kumimoji="1" lang="ko-KR" altLang="en-US" sz="1401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F492191-F0D0-CD45-32B6-B382AF45F6F3}"/>
              </a:ext>
            </a:extLst>
          </p:cNvPr>
          <p:cNvSpPr txBox="1"/>
          <p:nvPr/>
        </p:nvSpPr>
        <p:spPr>
          <a:xfrm>
            <a:off x="5428475" y="1176514"/>
            <a:ext cx="543739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1401" b="1" dirty="0"/>
              <a:t>채용</a:t>
            </a: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7168D16C-DFD6-B6AD-B366-F9B1FFA02107}"/>
              </a:ext>
            </a:extLst>
          </p:cNvPr>
          <p:cNvSpPr/>
          <p:nvPr/>
        </p:nvSpPr>
        <p:spPr>
          <a:xfrm>
            <a:off x="9284343" y="884535"/>
            <a:ext cx="2705787" cy="63281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R" altLang="en-US" sz="1401" b="1" dirty="0"/>
              <a:t>위치</a:t>
            </a:r>
            <a:r>
              <a:rPr kumimoji="1" lang="en-US" altLang="ko-KR" sz="1401" b="1" dirty="0"/>
              <a:t>:</a:t>
            </a:r>
            <a:r>
              <a:rPr kumimoji="1" lang="ko-KR" altLang="en-US" sz="1401" b="1" dirty="0"/>
              <a:t> 회사 소개</a:t>
            </a:r>
            <a:endParaRPr kumimoji="1" lang="en-US" altLang="ko-KR" sz="1401" b="1" dirty="0"/>
          </a:p>
          <a:p>
            <a:pPr algn="ctr"/>
            <a:r>
              <a:rPr kumimoji="1" lang="en-US" altLang="ko-KR" sz="1401" b="1" dirty="0"/>
              <a:t>&gt;</a:t>
            </a:r>
            <a:r>
              <a:rPr kumimoji="1" lang="ko-KR" altLang="en-US" sz="1401" b="1" dirty="0"/>
              <a:t> 채용</a:t>
            </a:r>
          </a:p>
        </p:txBody>
      </p: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249D5DBB-A9D1-7FB2-C3C7-881C5DA78B1D}"/>
              </a:ext>
            </a:extLst>
          </p:cNvPr>
          <p:cNvSpPr/>
          <p:nvPr/>
        </p:nvSpPr>
        <p:spPr>
          <a:xfrm>
            <a:off x="1453956" y="2164724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3</a:t>
            </a:r>
            <a:endParaRPr kumimoji="1" lang="ko-KR" altLang="en-US" sz="1401" b="1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7EE93A3-FBEE-A05D-BD02-BEA71D829747}"/>
              </a:ext>
            </a:extLst>
          </p:cNvPr>
          <p:cNvSpPr txBox="1"/>
          <p:nvPr/>
        </p:nvSpPr>
        <p:spPr>
          <a:xfrm>
            <a:off x="1706198" y="2140844"/>
            <a:ext cx="942887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1401" dirty="0"/>
              <a:t>채용 공고</a:t>
            </a: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B06EA268-18CA-99F4-BC2F-1BA7D2727CE2}"/>
              </a:ext>
            </a:extLst>
          </p:cNvPr>
          <p:cNvSpPr/>
          <p:nvPr/>
        </p:nvSpPr>
        <p:spPr>
          <a:xfrm>
            <a:off x="6605123" y="933701"/>
            <a:ext cx="1121230" cy="24627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D3E62B96-99A1-9688-13D1-26527E387727}"/>
              </a:ext>
            </a:extLst>
          </p:cNvPr>
          <p:cNvSpPr/>
          <p:nvPr/>
        </p:nvSpPr>
        <p:spPr>
          <a:xfrm>
            <a:off x="6605123" y="1174774"/>
            <a:ext cx="1121230" cy="24627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C7D464D0-4857-57D8-4C56-5D29ADBD2A7A}"/>
              </a:ext>
            </a:extLst>
          </p:cNvPr>
          <p:cNvSpPr/>
          <p:nvPr/>
        </p:nvSpPr>
        <p:spPr>
          <a:xfrm>
            <a:off x="6605123" y="1415374"/>
            <a:ext cx="1121230" cy="24627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33764427-B764-70CE-6553-09E3E84193E0}"/>
              </a:ext>
            </a:extLst>
          </p:cNvPr>
          <p:cNvSpPr/>
          <p:nvPr/>
        </p:nvSpPr>
        <p:spPr>
          <a:xfrm>
            <a:off x="6605123" y="1656448"/>
            <a:ext cx="1121230" cy="24627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EAE1509-1EBA-5799-B5A3-ED578D6C8035}"/>
              </a:ext>
            </a:extLst>
          </p:cNvPr>
          <p:cNvSpPr txBox="1"/>
          <p:nvPr/>
        </p:nvSpPr>
        <p:spPr>
          <a:xfrm>
            <a:off x="6816924" y="881779"/>
            <a:ext cx="697627" cy="10386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1900"/>
              </a:lnSpc>
            </a:pPr>
            <a:r>
              <a:rPr kumimoji="1" lang="en-US" altLang="ko-KR" sz="1001" dirty="0"/>
              <a:t>Value</a:t>
            </a:r>
          </a:p>
          <a:p>
            <a:pPr algn="ctr">
              <a:lnSpc>
                <a:spcPts val="1900"/>
              </a:lnSpc>
            </a:pPr>
            <a:r>
              <a:rPr kumimoji="1" lang="en-US" altLang="ko-KR" sz="1001" b="1" dirty="0"/>
              <a:t>People</a:t>
            </a:r>
          </a:p>
          <a:p>
            <a:pPr algn="ctr">
              <a:lnSpc>
                <a:spcPts val="1900"/>
              </a:lnSpc>
            </a:pPr>
            <a:r>
              <a:rPr kumimoji="1" lang="ko-KR" altLang="en-US" sz="1001" dirty="0"/>
              <a:t>수행실적</a:t>
            </a:r>
            <a:endParaRPr kumimoji="1" lang="en-US" altLang="ko-KR" sz="1001" dirty="0"/>
          </a:p>
          <a:p>
            <a:pPr algn="ctr">
              <a:lnSpc>
                <a:spcPts val="1900"/>
              </a:lnSpc>
            </a:pPr>
            <a:r>
              <a:rPr kumimoji="1" lang="ko-KR" altLang="en-US" sz="1001" dirty="0"/>
              <a:t>뉴스</a:t>
            </a:r>
          </a:p>
        </p:txBody>
      </p:sp>
    </p:spTree>
    <p:extLst>
      <p:ext uri="{BB962C8B-B14F-4D97-AF65-F5344CB8AC3E}">
        <p14:creationId xmlns:p14="http://schemas.microsoft.com/office/powerpoint/2010/main" val="10487542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7B6E3C-597C-25A2-8678-14F2F3B229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>
            <a:extLst>
              <a:ext uri="{FF2B5EF4-FFF2-40B4-BE49-F238E27FC236}">
                <a16:creationId xmlns:a16="http://schemas.microsoft.com/office/drawing/2014/main" id="{2732744C-E9C9-AE93-7E1C-084D4E95C1F5}"/>
              </a:ext>
            </a:extLst>
          </p:cNvPr>
          <p:cNvSpPr/>
          <p:nvPr/>
        </p:nvSpPr>
        <p:spPr>
          <a:xfrm>
            <a:off x="8991601" y="1"/>
            <a:ext cx="32004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A4FEEB83-636B-FE29-2473-A4B55844CAC2}"/>
              </a:ext>
            </a:extLst>
          </p:cNvPr>
          <p:cNvSpPr/>
          <p:nvPr/>
        </p:nvSpPr>
        <p:spPr>
          <a:xfrm>
            <a:off x="478972" y="469573"/>
            <a:ext cx="7996101" cy="5337842"/>
          </a:xfrm>
          <a:prstGeom prst="rect">
            <a:avLst/>
          </a:prstGeom>
          <a:solidFill>
            <a:schemeClr val="bg1"/>
          </a:solidFill>
          <a:ln w="285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C7FEE1CE-2B0F-40CF-764B-328BA386A2FF}"/>
              </a:ext>
            </a:extLst>
          </p:cNvPr>
          <p:cNvSpPr/>
          <p:nvPr/>
        </p:nvSpPr>
        <p:spPr>
          <a:xfrm>
            <a:off x="478971" y="469572"/>
            <a:ext cx="7996101" cy="517072"/>
          </a:xfrm>
          <a:prstGeom prst="rect">
            <a:avLst/>
          </a:prstGeom>
          <a:solidFill>
            <a:schemeClr val="bg1"/>
          </a:solidFill>
          <a:ln w="19050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0791CE5-6D97-96F5-F1D3-6EBF1D48812B}"/>
              </a:ext>
            </a:extLst>
          </p:cNvPr>
          <p:cNvSpPr txBox="1"/>
          <p:nvPr/>
        </p:nvSpPr>
        <p:spPr>
          <a:xfrm>
            <a:off x="2237840" y="574219"/>
            <a:ext cx="5418663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ko-KR" sz="1401" dirty="0"/>
              <a:t>IMPACT</a:t>
            </a:r>
            <a:r>
              <a:rPr kumimoji="1" lang="ko-KR" altLang="en-US" sz="1401" dirty="0"/>
              <a:t> 코칭  </a:t>
            </a:r>
            <a:r>
              <a:rPr kumimoji="1" lang="en-US" altLang="ko-KR" sz="1401" dirty="0"/>
              <a:t> </a:t>
            </a:r>
            <a:r>
              <a:rPr kumimoji="1" lang="ko-KR" altLang="en-US" sz="1401" dirty="0"/>
              <a:t> 코치 양성 </a:t>
            </a:r>
            <a:r>
              <a:rPr kumimoji="1" lang="en-US" altLang="ko-KR" sz="1401" dirty="0"/>
              <a:t>  </a:t>
            </a:r>
            <a:r>
              <a:rPr kumimoji="1" lang="ko-KR" altLang="en-US" sz="1401" dirty="0"/>
              <a:t> </a:t>
            </a:r>
            <a:r>
              <a:rPr kumimoji="1" lang="en-US" altLang="ko-KR" sz="1401" dirty="0"/>
              <a:t>IMPCAT </a:t>
            </a:r>
            <a:r>
              <a:rPr kumimoji="1" lang="ko-KR" altLang="en-US" sz="1401" dirty="0"/>
              <a:t>교육 </a:t>
            </a:r>
            <a:r>
              <a:rPr kumimoji="1" lang="en-US" altLang="ko-KR" sz="1401" dirty="0"/>
              <a:t>   IMPACT </a:t>
            </a:r>
            <a:r>
              <a:rPr kumimoji="1" lang="ko-KR" altLang="en-US" sz="1401" dirty="0"/>
              <a:t>콘텐츠</a:t>
            </a:r>
            <a:r>
              <a:rPr kumimoji="1" lang="en-US" altLang="ko-KR" sz="1401" dirty="0"/>
              <a:t>   </a:t>
            </a:r>
            <a:r>
              <a:rPr kumimoji="1" lang="ko-KR" altLang="en-US" sz="1401" dirty="0"/>
              <a:t> </a:t>
            </a:r>
            <a:r>
              <a:rPr kumimoji="1" lang="ko-KR" altLang="en-US" sz="1401" b="1" dirty="0"/>
              <a:t>회사 소개</a:t>
            </a:r>
          </a:p>
        </p:txBody>
      </p:sp>
      <p:pic>
        <p:nvPicPr>
          <p:cNvPr id="16" name="그림 15">
            <a:extLst>
              <a:ext uri="{FF2B5EF4-FFF2-40B4-BE49-F238E27FC236}">
                <a16:creationId xmlns:a16="http://schemas.microsoft.com/office/drawing/2014/main" id="{903FA7FF-548B-C6DB-D849-86646C0C9A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061" y="521282"/>
            <a:ext cx="413657" cy="413657"/>
          </a:xfrm>
          <a:prstGeom prst="rect">
            <a:avLst/>
          </a:prstGeom>
        </p:spPr>
      </p:pic>
      <p:sp>
        <p:nvSpPr>
          <p:cNvPr id="48" name="직사각형 47">
            <a:extLst>
              <a:ext uri="{FF2B5EF4-FFF2-40B4-BE49-F238E27FC236}">
                <a16:creationId xmlns:a16="http://schemas.microsoft.com/office/drawing/2014/main" id="{D6D8CB74-6ACF-5A93-3264-87C8A207FD02}"/>
              </a:ext>
            </a:extLst>
          </p:cNvPr>
          <p:cNvSpPr/>
          <p:nvPr/>
        </p:nvSpPr>
        <p:spPr>
          <a:xfrm flipV="1">
            <a:off x="463183" y="6013125"/>
            <a:ext cx="7996101" cy="517071"/>
          </a:xfrm>
          <a:prstGeom prst="rect">
            <a:avLst/>
          </a:prstGeom>
          <a:solidFill>
            <a:schemeClr val="bg1"/>
          </a:solidFill>
          <a:ln w="285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DF196033-FB12-CF11-C531-F882636B969E}"/>
              </a:ext>
            </a:extLst>
          </p:cNvPr>
          <p:cNvSpPr txBox="1"/>
          <p:nvPr/>
        </p:nvSpPr>
        <p:spPr>
          <a:xfrm>
            <a:off x="788118" y="6121723"/>
            <a:ext cx="1173719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ko-KR" sz="1401" dirty="0"/>
              <a:t>1:1</a:t>
            </a:r>
            <a:r>
              <a:rPr kumimoji="1" lang="ko-KR" altLang="en-US" sz="1401" dirty="0"/>
              <a:t> 문의하기</a:t>
            </a:r>
          </a:p>
        </p:txBody>
      </p:sp>
      <p:sp>
        <p:nvSpPr>
          <p:cNvPr id="55" name="직사각형 54">
            <a:extLst>
              <a:ext uri="{FF2B5EF4-FFF2-40B4-BE49-F238E27FC236}">
                <a16:creationId xmlns:a16="http://schemas.microsoft.com/office/drawing/2014/main" id="{BDFAA787-6A44-0166-9B43-9220140E4589}"/>
              </a:ext>
            </a:extLst>
          </p:cNvPr>
          <p:cNvSpPr/>
          <p:nvPr/>
        </p:nvSpPr>
        <p:spPr>
          <a:xfrm>
            <a:off x="9373913" y="1941785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1</a:t>
            </a:r>
            <a:endParaRPr kumimoji="1" lang="ko-KR" altLang="en-US" sz="1401" b="1" dirty="0"/>
          </a:p>
        </p:txBody>
      </p:sp>
      <p:sp>
        <p:nvSpPr>
          <p:cNvPr id="56" name="직사각형 55">
            <a:extLst>
              <a:ext uri="{FF2B5EF4-FFF2-40B4-BE49-F238E27FC236}">
                <a16:creationId xmlns:a16="http://schemas.microsoft.com/office/drawing/2014/main" id="{B7DC7610-CF0F-AE91-DDF7-1FBBA263A784}"/>
              </a:ext>
            </a:extLst>
          </p:cNvPr>
          <p:cNvSpPr/>
          <p:nvPr/>
        </p:nvSpPr>
        <p:spPr>
          <a:xfrm>
            <a:off x="9007390" y="5290342"/>
            <a:ext cx="3184610" cy="1567659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57" name="직사각형 56">
            <a:extLst>
              <a:ext uri="{FF2B5EF4-FFF2-40B4-BE49-F238E27FC236}">
                <a16:creationId xmlns:a16="http://schemas.microsoft.com/office/drawing/2014/main" id="{372780AE-C177-06DB-7270-28AE56B744A9}"/>
              </a:ext>
            </a:extLst>
          </p:cNvPr>
          <p:cNvSpPr/>
          <p:nvPr/>
        </p:nvSpPr>
        <p:spPr>
          <a:xfrm>
            <a:off x="9007388" y="5411310"/>
            <a:ext cx="3184613" cy="396108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MEMO</a:t>
            </a:r>
            <a:endParaRPr kumimoji="1" lang="ko-KR" altLang="en-US" sz="1401" b="1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D6EFB6EE-9E63-E96A-ACAB-F80BC5517107}"/>
              </a:ext>
            </a:extLst>
          </p:cNvPr>
          <p:cNvSpPr txBox="1"/>
          <p:nvPr/>
        </p:nvSpPr>
        <p:spPr>
          <a:xfrm>
            <a:off x="9625918" y="1913898"/>
            <a:ext cx="2364215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ko-KR" sz="1401" dirty="0"/>
              <a:t>(</a:t>
            </a:r>
            <a:r>
              <a:rPr kumimoji="1" lang="ko-KR" altLang="en-US" sz="1401" dirty="0"/>
              <a:t>게시판</a:t>
            </a:r>
            <a:r>
              <a:rPr kumimoji="1" lang="en-US" altLang="ko-KR" sz="1401" dirty="0"/>
              <a:t>)</a:t>
            </a:r>
            <a:endParaRPr kumimoji="1" lang="ko-KR" altLang="en-US" sz="1401" dirty="0"/>
          </a:p>
        </p:txBody>
      </p:sp>
      <p:sp>
        <p:nvSpPr>
          <p:cNvPr id="60" name="직사각형 59">
            <a:extLst>
              <a:ext uri="{FF2B5EF4-FFF2-40B4-BE49-F238E27FC236}">
                <a16:creationId xmlns:a16="http://schemas.microsoft.com/office/drawing/2014/main" id="{272FAA07-E458-8F07-9BE2-2D18F35B2556}"/>
              </a:ext>
            </a:extLst>
          </p:cNvPr>
          <p:cNvSpPr/>
          <p:nvPr/>
        </p:nvSpPr>
        <p:spPr>
          <a:xfrm>
            <a:off x="9373913" y="2373585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2</a:t>
            </a:r>
            <a:endParaRPr kumimoji="1" lang="ko-KR" altLang="en-US" sz="1401" b="1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11A88560-A792-0EFA-54D3-B44D57AE42A5}"/>
              </a:ext>
            </a:extLst>
          </p:cNvPr>
          <p:cNvSpPr txBox="1"/>
          <p:nvPr/>
        </p:nvSpPr>
        <p:spPr>
          <a:xfrm>
            <a:off x="9625912" y="2345697"/>
            <a:ext cx="2364217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ko-KR" sz="1401" dirty="0"/>
              <a:t>(gif)</a:t>
            </a:r>
            <a:endParaRPr kumimoji="1" lang="ko-KR" altLang="en-US" sz="1401" dirty="0"/>
          </a:p>
        </p:txBody>
      </p:sp>
      <p:sp>
        <p:nvSpPr>
          <p:cNvPr id="71" name="직사각형 70">
            <a:extLst>
              <a:ext uri="{FF2B5EF4-FFF2-40B4-BE49-F238E27FC236}">
                <a16:creationId xmlns:a16="http://schemas.microsoft.com/office/drawing/2014/main" id="{86E74649-B9E4-8874-B8E7-2D2AC01C68FA}"/>
              </a:ext>
            </a:extLst>
          </p:cNvPr>
          <p:cNvSpPr/>
          <p:nvPr/>
        </p:nvSpPr>
        <p:spPr>
          <a:xfrm>
            <a:off x="9373913" y="2810972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3</a:t>
            </a:r>
            <a:endParaRPr kumimoji="1" lang="ko-KR" altLang="en-US" sz="1401" b="1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BAFCBD2A-E1AB-DFD0-E201-6F274807B568}"/>
              </a:ext>
            </a:extLst>
          </p:cNvPr>
          <p:cNvSpPr txBox="1"/>
          <p:nvPr/>
        </p:nvSpPr>
        <p:spPr>
          <a:xfrm>
            <a:off x="9625914" y="2783084"/>
            <a:ext cx="2705787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ko-KR" sz="1401" dirty="0"/>
              <a:t>(</a:t>
            </a:r>
            <a:r>
              <a:rPr kumimoji="1" lang="ko-KR" altLang="en-US" sz="1401" dirty="0"/>
              <a:t>엑셀 파일</a:t>
            </a:r>
            <a:r>
              <a:rPr kumimoji="1" lang="en-US" altLang="ko-KR" sz="1401" dirty="0"/>
              <a:t>)</a:t>
            </a:r>
          </a:p>
        </p:txBody>
      </p:sp>
      <p:sp>
        <p:nvSpPr>
          <p:cNvPr id="115" name="직사각형 114">
            <a:extLst>
              <a:ext uri="{FF2B5EF4-FFF2-40B4-BE49-F238E27FC236}">
                <a16:creationId xmlns:a16="http://schemas.microsoft.com/office/drawing/2014/main" id="{0A524A59-2073-954C-5899-BDA42E9CBE5C}"/>
              </a:ext>
            </a:extLst>
          </p:cNvPr>
          <p:cNvSpPr/>
          <p:nvPr/>
        </p:nvSpPr>
        <p:spPr>
          <a:xfrm>
            <a:off x="9284343" y="465138"/>
            <a:ext cx="2705787" cy="35662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R" altLang="en-US" sz="1401" b="1" dirty="0" err="1"/>
              <a:t>화면명</a:t>
            </a:r>
            <a:r>
              <a:rPr kumimoji="1" lang="en-US" altLang="ko-KR" sz="1401" b="1" dirty="0"/>
              <a:t>:</a:t>
            </a:r>
            <a:r>
              <a:rPr kumimoji="1" lang="ko-KR" altLang="en-US" sz="1401" b="1" dirty="0"/>
              <a:t> </a:t>
            </a:r>
            <a:r>
              <a:rPr kumimoji="1" lang="ko-KR" altLang="en-US" sz="1401" b="1" dirty="0" err="1"/>
              <a:t>메뉴바</a:t>
            </a:r>
            <a:endParaRPr kumimoji="1" lang="ko-KR" altLang="en-US" sz="1401" b="1" dirty="0"/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2E52E798-9049-BA78-4836-96F50EDCA3B9}"/>
              </a:ext>
            </a:extLst>
          </p:cNvPr>
          <p:cNvSpPr/>
          <p:nvPr/>
        </p:nvSpPr>
        <p:spPr>
          <a:xfrm>
            <a:off x="9284343" y="884535"/>
            <a:ext cx="2705787" cy="63281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R" altLang="en-US" sz="1401" b="1" dirty="0"/>
              <a:t>위치</a:t>
            </a:r>
            <a:r>
              <a:rPr kumimoji="1" lang="en-US" altLang="ko-KR" sz="1401" b="1" dirty="0"/>
              <a:t>:</a:t>
            </a:r>
            <a:r>
              <a:rPr kumimoji="1" lang="ko-KR" altLang="en-US" sz="1401" b="1" dirty="0"/>
              <a:t> 회사 소개</a:t>
            </a:r>
            <a:endParaRPr kumimoji="1" lang="en-US" altLang="ko-KR" sz="1401" b="1" dirty="0"/>
          </a:p>
          <a:p>
            <a:pPr algn="ctr"/>
            <a:r>
              <a:rPr kumimoji="1" lang="en-US" altLang="ko-KR" sz="1401" b="1" dirty="0"/>
              <a:t>&gt;</a:t>
            </a:r>
            <a:r>
              <a:rPr kumimoji="1" lang="ko-KR" altLang="en-US" sz="1401" b="1" dirty="0"/>
              <a:t> 수행실적</a:t>
            </a:r>
          </a:p>
        </p:txBody>
      </p: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30606426-F363-468D-738F-A7346AFAA0E4}"/>
              </a:ext>
            </a:extLst>
          </p:cNvPr>
          <p:cNvSpPr/>
          <p:nvPr/>
        </p:nvSpPr>
        <p:spPr>
          <a:xfrm>
            <a:off x="1453956" y="2164724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1</a:t>
            </a:r>
            <a:endParaRPr kumimoji="1" lang="ko-KR" altLang="en-US" sz="1401" b="1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7D9CF64-A0B2-A25D-450A-5DC3F44F1641}"/>
              </a:ext>
            </a:extLst>
          </p:cNvPr>
          <p:cNvSpPr txBox="1"/>
          <p:nvPr/>
        </p:nvSpPr>
        <p:spPr>
          <a:xfrm>
            <a:off x="1706193" y="2140844"/>
            <a:ext cx="1308371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ko-KR" sz="1401" dirty="0"/>
              <a:t>2025</a:t>
            </a:r>
            <a:r>
              <a:rPr kumimoji="1" lang="ko-KR" altLang="en-US" sz="1401" dirty="0"/>
              <a:t> 수행실적</a:t>
            </a: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E669CFF6-AF4C-3BF0-ED43-7712733E4E66}"/>
              </a:ext>
            </a:extLst>
          </p:cNvPr>
          <p:cNvSpPr/>
          <p:nvPr/>
        </p:nvSpPr>
        <p:spPr>
          <a:xfrm>
            <a:off x="1454192" y="4423635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2</a:t>
            </a:r>
            <a:endParaRPr kumimoji="1" lang="ko-KR" altLang="en-US" sz="1401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627D4B4-926F-59DD-0AFA-037DE87982F5}"/>
              </a:ext>
            </a:extLst>
          </p:cNvPr>
          <p:cNvSpPr txBox="1"/>
          <p:nvPr/>
        </p:nvSpPr>
        <p:spPr>
          <a:xfrm>
            <a:off x="1706429" y="4399755"/>
            <a:ext cx="3217547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1401" dirty="0" err="1"/>
              <a:t>비즈니스임팩트와</a:t>
            </a:r>
            <a:r>
              <a:rPr kumimoji="1" lang="ko-KR" altLang="en-US" sz="1401" dirty="0"/>
              <a:t> 함께 한 고객사 로고</a:t>
            </a:r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EA191947-93E9-5390-348F-EBFE04154880}"/>
              </a:ext>
            </a:extLst>
          </p:cNvPr>
          <p:cNvSpPr/>
          <p:nvPr/>
        </p:nvSpPr>
        <p:spPr>
          <a:xfrm>
            <a:off x="494761" y="5228651"/>
            <a:ext cx="7964523" cy="5672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8EB5AF63-5341-ED5C-8AC2-1E9AB3F1A264}"/>
              </a:ext>
            </a:extLst>
          </p:cNvPr>
          <p:cNvSpPr/>
          <p:nvPr/>
        </p:nvSpPr>
        <p:spPr>
          <a:xfrm>
            <a:off x="1454428" y="5390906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3</a:t>
            </a:r>
            <a:endParaRPr kumimoji="1" lang="ko-KR" altLang="en-US" sz="1401" b="1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2E57AB2-00B7-DB5F-0682-EC83A3039042}"/>
              </a:ext>
            </a:extLst>
          </p:cNvPr>
          <p:cNvSpPr txBox="1"/>
          <p:nvPr/>
        </p:nvSpPr>
        <p:spPr>
          <a:xfrm>
            <a:off x="1722219" y="5362302"/>
            <a:ext cx="2156360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ko-KR" sz="1401" dirty="0"/>
              <a:t>~2024</a:t>
            </a:r>
            <a:r>
              <a:rPr kumimoji="1" lang="ko-KR" altLang="en-US" sz="1401" dirty="0"/>
              <a:t> 레퍼런스 체크하기</a:t>
            </a:r>
            <a:endParaRPr kumimoji="1" lang="en-US" altLang="ko-KR" sz="1401" dirty="0"/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E47F7421-1FDD-5EB4-051A-700050E72136}"/>
              </a:ext>
            </a:extLst>
          </p:cNvPr>
          <p:cNvSpPr/>
          <p:nvPr/>
        </p:nvSpPr>
        <p:spPr>
          <a:xfrm>
            <a:off x="6605123" y="933701"/>
            <a:ext cx="1121230" cy="24627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92FA138B-E2B8-9E1D-FAFE-3109DB6FB46B}"/>
              </a:ext>
            </a:extLst>
          </p:cNvPr>
          <p:cNvSpPr/>
          <p:nvPr/>
        </p:nvSpPr>
        <p:spPr>
          <a:xfrm>
            <a:off x="6605123" y="1174774"/>
            <a:ext cx="1121230" cy="24627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0C823982-5581-2DD5-4C19-45317D9454F6}"/>
              </a:ext>
            </a:extLst>
          </p:cNvPr>
          <p:cNvSpPr/>
          <p:nvPr/>
        </p:nvSpPr>
        <p:spPr>
          <a:xfrm>
            <a:off x="6605123" y="1415374"/>
            <a:ext cx="1121230" cy="24627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BED5BF83-A73D-7422-94F2-81639D4CB6CC}"/>
              </a:ext>
            </a:extLst>
          </p:cNvPr>
          <p:cNvSpPr/>
          <p:nvPr/>
        </p:nvSpPr>
        <p:spPr>
          <a:xfrm>
            <a:off x="6605123" y="1656448"/>
            <a:ext cx="1121230" cy="24627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AA9DF8D-6461-3429-1F17-93E099D90BF4}"/>
              </a:ext>
            </a:extLst>
          </p:cNvPr>
          <p:cNvSpPr txBox="1"/>
          <p:nvPr/>
        </p:nvSpPr>
        <p:spPr>
          <a:xfrm>
            <a:off x="6816924" y="881779"/>
            <a:ext cx="697627" cy="10386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1900"/>
              </a:lnSpc>
            </a:pPr>
            <a:r>
              <a:rPr kumimoji="1" lang="en-US" altLang="ko-KR" sz="1001" dirty="0"/>
              <a:t>Value</a:t>
            </a:r>
          </a:p>
          <a:p>
            <a:pPr algn="ctr">
              <a:lnSpc>
                <a:spcPts val="1900"/>
              </a:lnSpc>
            </a:pPr>
            <a:r>
              <a:rPr kumimoji="1" lang="en-US" altLang="ko-KR" sz="1001" dirty="0"/>
              <a:t>People</a:t>
            </a:r>
          </a:p>
          <a:p>
            <a:pPr algn="ctr">
              <a:lnSpc>
                <a:spcPts val="1900"/>
              </a:lnSpc>
            </a:pPr>
            <a:r>
              <a:rPr kumimoji="1" lang="ko-KR" altLang="en-US" sz="1001" b="1" dirty="0"/>
              <a:t>수행실적</a:t>
            </a:r>
            <a:endParaRPr kumimoji="1" lang="en-US" altLang="ko-KR" sz="1001" b="1" dirty="0"/>
          </a:p>
          <a:p>
            <a:pPr algn="ctr">
              <a:lnSpc>
                <a:spcPts val="1900"/>
              </a:lnSpc>
            </a:pPr>
            <a:r>
              <a:rPr kumimoji="1" lang="ko-KR" altLang="en-US" sz="1001" dirty="0"/>
              <a:t>뉴스</a:t>
            </a:r>
          </a:p>
        </p:txBody>
      </p:sp>
    </p:spTree>
    <p:extLst>
      <p:ext uri="{BB962C8B-B14F-4D97-AF65-F5344CB8AC3E}">
        <p14:creationId xmlns:p14="http://schemas.microsoft.com/office/powerpoint/2010/main" val="16097391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4638AC-081E-9A80-130C-1C172F69D3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>
            <a:extLst>
              <a:ext uri="{FF2B5EF4-FFF2-40B4-BE49-F238E27FC236}">
                <a16:creationId xmlns:a16="http://schemas.microsoft.com/office/drawing/2014/main" id="{2F9B9639-64AD-6566-3A1C-8E801D077438}"/>
              </a:ext>
            </a:extLst>
          </p:cNvPr>
          <p:cNvSpPr/>
          <p:nvPr/>
        </p:nvSpPr>
        <p:spPr>
          <a:xfrm>
            <a:off x="8991601" y="1"/>
            <a:ext cx="32004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7A0613AD-65CB-6E19-6BF1-7318D137679D}"/>
              </a:ext>
            </a:extLst>
          </p:cNvPr>
          <p:cNvSpPr/>
          <p:nvPr/>
        </p:nvSpPr>
        <p:spPr>
          <a:xfrm>
            <a:off x="478972" y="469573"/>
            <a:ext cx="7996101" cy="5337842"/>
          </a:xfrm>
          <a:prstGeom prst="rect">
            <a:avLst/>
          </a:prstGeom>
          <a:solidFill>
            <a:schemeClr val="bg1"/>
          </a:solidFill>
          <a:ln w="285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70638CAA-828A-9899-4820-B16C4458DFD5}"/>
              </a:ext>
            </a:extLst>
          </p:cNvPr>
          <p:cNvSpPr/>
          <p:nvPr/>
        </p:nvSpPr>
        <p:spPr>
          <a:xfrm>
            <a:off x="478971" y="469572"/>
            <a:ext cx="7996101" cy="517072"/>
          </a:xfrm>
          <a:prstGeom prst="rect">
            <a:avLst/>
          </a:prstGeom>
          <a:solidFill>
            <a:schemeClr val="bg1"/>
          </a:solidFill>
          <a:ln w="19050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9C54C90-0C03-A6DC-2735-B7EFD2BB0331}"/>
              </a:ext>
            </a:extLst>
          </p:cNvPr>
          <p:cNvSpPr txBox="1"/>
          <p:nvPr/>
        </p:nvSpPr>
        <p:spPr>
          <a:xfrm>
            <a:off x="2237840" y="574219"/>
            <a:ext cx="5418663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ko-KR" sz="1401" dirty="0"/>
              <a:t>IMPACT</a:t>
            </a:r>
            <a:r>
              <a:rPr kumimoji="1" lang="ko-KR" altLang="en-US" sz="1401" dirty="0"/>
              <a:t> 코칭  </a:t>
            </a:r>
            <a:r>
              <a:rPr kumimoji="1" lang="en-US" altLang="ko-KR" sz="1401" dirty="0"/>
              <a:t> </a:t>
            </a:r>
            <a:r>
              <a:rPr kumimoji="1" lang="ko-KR" altLang="en-US" sz="1401" dirty="0"/>
              <a:t> 코치 양성 </a:t>
            </a:r>
            <a:r>
              <a:rPr kumimoji="1" lang="en-US" altLang="ko-KR" sz="1401" dirty="0"/>
              <a:t>  </a:t>
            </a:r>
            <a:r>
              <a:rPr kumimoji="1" lang="ko-KR" altLang="en-US" sz="1401" dirty="0"/>
              <a:t> </a:t>
            </a:r>
            <a:r>
              <a:rPr kumimoji="1" lang="en-US" altLang="ko-KR" sz="1401" dirty="0"/>
              <a:t>IMPCAT </a:t>
            </a:r>
            <a:r>
              <a:rPr kumimoji="1" lang="ko-KR" altLang="en-US" sz="1401" dirty="0"/>
              <a:t>교육 </a:t>
            </a:r>
            <a:r>
              <a:rPr kumimoji="1" lang="en-US" altLang="ko-KR" sz="1401" dirty="0"/>
              <a:t>   IMPACT </a:t>
            </a:r>
            <a:r>
              <a:rPr kumimoji="1" lang="ko-KR" altLang="en-US" sz="1401" dirty="0"/>
              <a:t>콘텐츠</a:t>
            </a:r>
            <a:r>
              <a:rPr kumimoji="1" lang="en-US" altLang="ko-KR" sz="1401" dirty="0"/>
              <a:t>   </a:t>
            </a:r>
            <a:r>
              <a:rPr kumimoji="1" lang="ko-KR" altLang="en-US" sz="1401" dirty="0"/>
              <a:t> </a:t>
            </a:r>
            <a:r>
              <a:rPr kumimoji="1" lang="ko-KR" altLang="en-US" sz="1401" b="1" dirty="0"/>
              <a:t>회사 소개</a:t>
            </a:r>
          </a:p>
        </p:txBody>
      </p:sp>
      <p:pic>
        <p:nvPicPr>
          <p:cNvPr id="16" name="그림 15">
            <a:extLst>
              <a:ext uri="{FF2B5EF4-FFF2-40B4-BE49-F238E27FC236}">
                <a16:creationId xmlns:a16="http://schemas.microsoft.com/office/drawing/2014/main" id="{202CE8B9-7A64-A1FD-2C6F-BBA0BCE5C2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061" y="521282"/>
            <a:ext cx="413657" cy="413657"/>
          </a:xfrm>
          <a:prstGeom prst="rect">
            <a:avLst/>
          </a:prstGeom>
        </p:spPr>
      </p:pic>
      <p:sp>
        <p:nvSpPr>
          <p:cNvPr id="48" name="직사각형 47">
            <a:extLst>
              <a:ext uri="{FF2B5EF4-FFF2-40B4-BE49-F238E27FC236}">
                <a16:creationId xmlns:a16="http://schemas.microsoft.com/office/drawing/2014/main" id="{B51F9BD4-26C4-EB32-2CE4-21D2D9A076F4}"/>
              </a:ext>
            </a:extLst>
          </p:cNvPr>
          <p:cNvSpPr/>
          <p:nvPr/>
        </p:nvSpPr>
        <p:spPr>
          <a:xfrm flipV="1">
            <a:off x="463183" y="6013125"/>
            <a:ext cx="7996101" cy="517071"/>
          </a:xfrm>
          <a:prstGeom prst="rect">
            <a:avLst/>
          </a:prstGeom>
          <a:solidFill>
            <a:schemeClr val="bg1"/>
          </a:solidFill>
          <a:ln w="285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B5795785-AE01-0443-0671-8B93FA8F444A}"/>
              </a:ext>
            </a:extLst>
          </p:cNvPr>
          <p:cNvSpPr txBox="1"/>
          <p:nvPr/>
        </p:nvSpPr>
        <p:spPr>
          <a:xfrm>
            <a:off x="788118" y="6121723"/>
            <a:ext cx="1173719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ko-KR" sz="1401" dirty="0"/>
              <a:t>1:1</a:t>
            </a:r>
            <a:r>
              <a:rPr kumimoji="1" lang="ko-KR" altLang="en-US" sz="1401" dirty="0"/>
              <a:t> 문의하기</a:t>
            </a:r>
          </a:p>
        </p:txBody>
      </p:sp>
      <p:sp>
        <p:nvSpPr>
          <p:cNvPr id="55" name="직사각형 54">
            <a:extLst>
              <a:ext uri="{FF2B5EF4-FFF2-40B4-BE49-F238E27FC236}">
                <a16:creationId xmlns:a16="http://schemas.microsoft.com/office/drawing/2014/main" id="{EF964BE0-DBC7-B279-7FD2-255B6BF93A62}"/>
              </a:ext>
            </a:extLst>
          </p:cNvPr>
          <p:cNvSpPr/>
          <p:nvPr/>
        </p:nvSpPr>
        <p:spPr>
          <a:xfrm>
            <a:off x="9373913" y="1941785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1</a:t>
            </a:r>
            <a:endParaRPr kumimoji="1" lang="ko-KR" altLang="en-US" sz="1401" b="1" dirty="0"/>
          </a:p>
        </p:txBody>
      </p:sp>
      <p:sp>
        <p:nvSpPr>
          <p:cNvPr id="56" name="직사각형 55">
            <a:extLst>
              <a:ext uri="{FF2B5EF4-FFF2-40B4-BE49-F238E27FC236}">
                <a16:creationId xmlns:a16="http://schemas.microsoft.com/office/drawing/2014/main" id="{1173D8FB-A90B-1D50-D34E-230D8177CF62}"/>
              </a:ext>
            </a:extLst>
          </p:cNvPr>
          <p:cNvSpPr/>
          <p:nvPr/>
        </p:nvSpPr>
        <p:spPr>
          <a:xfrm>
            <a:off x="9007390" y="5290342"/>
            <a:ext cx="3184610" cy="1567659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57" name="직사각형 56">
            <a:extLst>
              <a:ext uri="{FF2B5EF4-FFF2-40B4-BE49-F238E27FC236}">
                <a16:creationId xmlns:a16="http://schemas.microsoft.com/office/drawing/2014/main" id="{F940ACCF-F134-F0A2-98E0-F4274CBEA983}"/>
              </a:ext>
            </a:extLst>
          </p:cNvPr>
          <p:cNvSpPr/>
          <p:nvPr/>
        </p:nvSpPr>
        <p:spPr>
          <a:xfrm>
            <a:off x="9007388" y="5411310"/>
            <a:ext cx="3184613" cy="396108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MEMO</a:t>
            </a:r>
            <a:endParaRPr kumimoji="1" lang="ko-KR" altLang="en-US" sz="1401" b="1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830A276-E456-B9E7-FE26-FFCE923697F0}"/>
              </a:ext>
            </a:extLst>
          </p:cNvPr>
          <p:cNvSpPr txBox="1"/>
          <p:nvPr/>
        </p:nvSpPr>
        <p:spPr>
          <a:xfrm>
            <a:off x="9625918" y="1913897"/>
            <a:ext cx="2364215" cy="5234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ko-KR" sz="1401" dirty="0"/>
              <a:t>(</a:t>
            </a:r>
            <a:r>
              <a:rPr kumimoji="1" lang="ko-KR" altLang="en-US" sz="1401" dirty="0"/>
              <a:t>게시판</a:t>
            </a:r>
            <a:r>
              <a:rPr kumimoji="1" lang="en-US" altLang="ko-KR" sz="1401" dirty="0"/>
              <a:t>)</a:t>
            </a:r>
          </a:p>
          <a:p>
            <a:pPr algn="just"/>
            <a:r>
              <a:rPr kumimoji="1" lang="en-US" altLang="ko-KR" sz="1401" dirty="0"/>
              <a:t>(</a:t>
            </a:r>
            <a:r>
              <a:rPr kumimoji="1" lang="ko-KR" altLang="en-US" sz="1401" dirty="0"/>
              <a:t>뉴스 페이지 이동</a:t>
            </a:r>
            <a:r>
              <a:rPr kumimoji="1" lang="en-US" altLang="ko-KR" sz="1401" dirty="0"/>
              <a:t>)</a:t>
            </a:r>
            <a:endParaRPr kumimoji="1" lang="ko-KR" altLang="en-US" sz="1401" dirty="0"/>
          </a:p>
        </p:txBody>
      </p:sp>
      <p:sp>
        <p:nvSpPr>
          <p:cNvPr id="60" name="직사각형 59">
            <a:extLst>
              <a:ext uri="{FF2B5EF4-FFF2-40B4-BE49-F238E27FC236}">
                <a16:creationId xmlns:a16="http://schemas.microsoft.com/office/drawing/2014/main" id="{B87235B3-A1BE-2AEB-E7D1-A02277BE6291}"/>
              </a:ext>
            </a:extLst>
          </p:cNvPr>
          <p:cNvSpPr/>
          <p:nvPr/>
        </p:nvSpPr>
        <p:spPr>
          <a:xfrm>
            <a:off x="9373913" y="2553779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2</a:t>
            </a:r>
            <a:endParaRPr kumimoji="1" lang="ko-KR" altLang="en-US" sz="1401" b="1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5F92135A-A395-F09F-0ABB-BB54D41C438C}"/>
              </a:ext>
            </a:extLst>
          </p:cNvPr>
          <p:cNvSpPr txBox="1"/>
          <p:nvPr/>
        </p:nvSpPr>
        <p:spPr>
          <a:xfrm>
            <a:off x="9625912" y="2525891"/>
            <a:ext cx="2364217" cy="5234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ko-KR" sz="1401" dirty="0"/>
              <a:t>(</a:t>
            </a:r>
            <a:r>
              <a:rPr kumimoji="1" lang="ko-KR" altLang="en-US" sz="1401" dirty="0"/>
              <a:t>게시판</a:t>
            </a:r>
            <a:r>
              <a:rPr kumimoji="1" lang="en-US" altLang="ko-KR" sz="1401" dirty="0"/>
              <a:t>)</a:t>
            </a:r>
          </a:p>
          <a:p>
            <a:pPr algn="just"/>
            <a:r>
              <a:rPr kumimoji="1" lang="en-US" altLang="ko-KR" sz="1401" dirty="0"/>
              <a:t>(</a:t>
            </a:r>
            <a:r>
              <a:rPr kumimoji="1" lang="ko-KR" altLang="en-US" sz="1401" dirty="0"/>
              <a:t>공지사항 페이지 이동</a:t>
            </a:r>
            <a:r>
              <a:rPr kumimoji="1" lang="en-US" altLang="ko-KR" sz="1401" dirty="0"/>
              <a:t>)</a:t>
            </a:r>
            <a:endParaRPr kumimoji="1" lang="ko-KR" altLang="en-US" sz="1401" dirty="0"/>
          </a:p>
        </p:txBody>
      </p:sp>
      <p:sp>
        <p:nvSpPr>
          <p:cNvPr id="115" name="직사각형 114">
            <a:extLst>
              <a:ext uri="{FF2B5EF4-FFF2-40B4-BE49-F238E27FC236}">
                <a16:creationId xmlns:a16="http://schemas.microsoft.com/office/drawing/2014/main" id="{59F74E03-F2E4-1CBF-2B73-A389BEB1A9AC}"/>
              </a:ext>
            </a:extLst>
          </p:cNvPr>
          <p:cNvSpPr/>
          <p:nvPr/>
        </p:nvSpPr>
        <p:spPr>
          <a:xfrm>
            <a:off x="9284343" y="465138"/>
            <a:ext cx="2705787" cy="35662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R" altLang="en-US" sz="1401" b="1" dirty="0" err="1"/>
              <a:t>화면명</a:t>
            </a:r>
            <a:r>
              <a:rPr kumimoji="1" lang="en-US" altLang="ko-KR" sz="1401" b="1" dirty="0"/>
              <a:t>:</a:t>
            </a:r>
            <a:r>
              <a:rPr kumimoji="1" lang="ko-KR" altLang="en-US" sz="1401" b="1" dirty="0"/>
              <a:t> </a:t>
            </a:r>
            <a:r>
              <a:rPr kumimoji="1" lang="ko-KR" altLang="en-US" sz="1401" b="1" dirty="0" err="1"/>
              <a:t>메뉴바</a:t>
            </a:r>
            <a:endParaRPr kumimoji="1" lang="ko-KR" altLang="en-US" sz="1401" b="1" dirty="0"/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9B232927-CFE9-EFFD-D5AB-154728405CEB}"/>
              </a:ext>
            </a:extLst>
          </p:cNvPr>
          <p:cNvSpPr/>
          <p:nvPr/>
        </p:nvSpPr>
        <p:spPr>
          <a:xfrm>
            <a:off x="9284343" y="884535"/>
            <a:ext cx="2705787" cy="63281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R" altLang="en-US" sz="1401" b="1" dirty="0"/>
              <a:t>위치</a:t>
            </a:r>
            <a:r>
              <a:rPr kumimoji="1" lang="en-US" altLang="ko-KR" sz="1401" b="1" dirty="0"/>
              <a:t>:</a:t>
            </a:r>
            <a:r>
              <a:rPr kumimoji="1" lang="ko-KR" altLang="en-US" sz="1401" b="1" dirty="0"/>
              <a:t> 회사 소개</a:t>
            </a:r>
            <a:endParaRPr kumimoji="1" lang="en-US" altLang="ko-KR" sz="1401" b="1" dirty="0"/>
          </a:p>
          <a:p>
            <a:pPr algn="ctr"/>
            <a:r>
              <a:rPr kumimoji="1" lang="en-US" altLang="ko-KR" sz="1401" b="1" dirty="0"/>
              <a:t>&gt;</a:t>
            </a:r>
            <a:r>
              <a:rPr kumimoji="1" lang="ko-KR" altLang="en-US" sz="1401" b="1" dirty="0"/>
              <a:t> 뉴스</a:t>
            </a:r>
          </a:p>
        </p:txBody>
      </p: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C862BE1A-48C7-FCB3-7553-F0BF5A937BFF}"/>
              </a:ext>
            </a:extLst>
          </p:cNvPr>
          <p:cNvSpPr/>
          <p:nvPr/>
        </p:nvSpPr>
        <p:spPr>
          <a:xfrm>
            <a:off x="1453956" y="2164724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1</a:t>
            </a:r>
            <a:endParaRPr kumimoji="1" lang="ko-KR" altLang="en-US" sz="1401" b="1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3D59DB4-10F5-05EC-315C-000A39165422}"/>
              </a:ext>
            </a:extLst>
          </p:cNvPr>
          <p:cNvSpPr txBox="1"/>
          <p:nvPr/>
        </p:nvSpPr>
        <p:spPr>
          <a:xfrm>
            <a:off x="1706194" y="2140844"/>
            <a:ext cx="543739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1401" dirty="0"/>
              <a:t>뉴스</a:t>
            </a: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0B72328E-4759-7883-5C2F-B7D6F5346E1B}"/>
              </a:ext>
            </a:extLst>
          </p:cNvPr>
          <p:cNvSpPr/>
          <p:nvPr/>
        </p:nvSpPr>
        <p:spPr>
          <a:xfrm>
            <a:off x="1453956" y="3625533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2</a:t>
            </a:r>
            <a:endParaRPr kumimoji="1" lang="ko-KR" altLang="en-US" sz="1401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C83D2F9-6FD3-D481-3EA1-DBC86212CE06}"/>
              </a:ext>
            </a:extLst>
          </p:cNvPr>
          <p:cNvSpPr txBox="1"/>
          <p:nvPr/>
        </p:nvSpPr>
        <p:spPr>
          <a:xfrm>
            <a:off x="1706199" y="3601654"/>
            <a:ext cx="902811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1401" dirty="0"/>
              <a:t>공지사항</a:t>
            </a: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2ECFA3D7-48F5-344D-80D2-347B2A1E9325}"/>
              </a:ext>
            </a:extLst>
          </p:cNvPr>
          <p:cNvSpPr/>
          <p:nvPr/>
        </p:nvSpPr>
        <p:spPr>
          <a:xfrm>
            <a:off x="6605123" y="933701"/>
            <a:ext cx="1121230" cy="24627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86FC1A19-BA97-E1DA-E06F-29A9B197CEA6}"/>
              </a:ext>
            </a:extLst>
          </p:cNvPr>
          <p:cNvSpPr/>
          <p:nvPr/>
        </p:nvSpPr>
        <p:spPr>
          <a:xfrm>
            <a:off x="6605123" y="1174774"/>
            <a:ext cx="1121230" cy="24627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4967A5CD-C2CF-118B-FA72-7C8DD79BBC33}"/>
              </a:ext>
            </a:extLst>
          </p:cNvPr>
          <p:cNvSpPr/>
          <p:nvPr/>
        </p:nvSpPr>
        <p:spPr>
          <a:xfrm>
            <a:off x="6605123" y="1415374"/>
            <a:ext cx="1121230" cy="24627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07FB026D-38BE-0BEF-334B-A9DA890503C4}"/>
              </a:ext>
            </a:extLst>
          </p:cNvPr>
          <p:cNvSpPr/>
          <p:nvPr/>
        </p:nvSpPr>
        <p:spPr>
          <a:xfrm>
            <a:off x="6605123" y="1656448"/>
            <a:ext cx="1121230" cy="24627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69BB26A-3A71-8B25-7B02-A2E9C1DDE464}"/>
              </a:ext>
            </a:extLst>
          </p:cNvPr>
          <p:cNvSpPr txBox="1"/>
          <p:nvPr/>
        </p:nvSpPr>
        <p:spPr>
          <a:xfrm>
            <a:off x="6816924" y="881779"/>
            <a:ext cx="697627" cy="10386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1900"/>
              </a:lnSpc>
            </a:pPr>
            <a:r>
              <a:rPr kumimoji="1" lang="en-US" altLang="ko-KR" sz="1001" dirty="0"/>
              <a:t>Value</a:t>
            </a:r>
          </a:p>
          <a:p>
            <a:pPr algn="ctr">
              <a:lnSpc>
                <a:spcPts val="1900"/>
              </a:lnSpc>
            </a:pPr>
            <a:r>
              <a:rPr kumimoji="1" lang="en-US" altLang="ko-KR" sz="1001" dirty="0"/>
              <a:t>People</a:t>
            </a:r>
          </a:p>
          <a:p>
            <a:pPr algn="ctr">
              <a:lnSpc>
                <a:spcPts val="1900"/>
              </a:lnSpc>
            </a:pPr>
            <a:r>
              <a:rPr kumimoji="1" lang="ko-KR" altLang="en-US" sz="1001" dirty="0"/>
              <a:t>수행실적</a:t>
            </a:r>
            <a:endParaRPr kumimoji="1" lang="en-US" altLang="ko-KR" sz="1001" dirty="0"/>
          </a:p>
          <a:p>
            <a:pPr algn="ctr">
              <a:lnSpc>
                <a:spcPts val="1900"/>
              </a:lnSpc>
            </a:pPr>
            <a:r>
              <a:rPr kumimoji="1" lang="ko-KR" altLang="en-US" sz="1001" b="1" dirty="0"/>
              <a:t>뉴스</a:t>
            </a:r>
          </a:p>
        </p:txBody>
      </p:sp>
    </p:spTree>
    <p:extLst>
      <p:ext uri="{BB962C8B-B14F-4D97-AF65-F5344CB8AC3E}">
        <p14:creationId xmlns:p14="http://schemas.microsoft.com/office/powerpoint/2010/main" val="40269791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ABB15E-3B13-B3E9-960F-DEFEA949EA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>
            <a:extLst>
              <a:ext uri="{FF2B5EF4-FFF2-40B4-BE49-F238E27FC236}">
                <a16:creationId xmlns:a16="http://schemas.microsoft.com/office/drawing/2014/main" id="{7E96521A-7272-3CD8-7E5F-C61C700718D5}"/>
              </a:ext>
            </a:extLst>
          </p:cNvPr>
          <p:cNvSpPr/>
          <p:nvPr/>
        </p:nvSpPr>
        <p:spPr>
          <a:xfrm>
            <a:off x="8991601" y="1"/>
            <a:ext cx="32004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2ECE7C42-CA6C-0D71-1997-AC12ED040D70}"/>
              </a:ext>
            </a:extLst>
          </p:cNvPr>
          <p:cNvSpPr/>
          <p:nvPr/>
        </p:nvSpPr>
        <p:spPr>
          <a:xfrm>
            <a:off x="478972" y="469573"/>
            <a:ext cx="7996101" cy="5337842"/>
          </a:xfrm>
          <a:prstGeom prst="rect">
            <a:avLst/>
          </a:prstGeom>
          <a:solidFill>
            <a:schemeClr val="bg1"/>
          </a:solidFill>
          <a:ln w="285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E09B2CBC-CB46-917D-60BD-61D1A3D50086}"/>
              </a:ext>
            </a:extLst>
          </p:cNvPr>
          <p:cNvSpPr/>
          <p:nvPr/>
        </p:nvSpPr>
        <p:spPr>
          <a:xfrm>
            <a:off x="478971" y="469572"/>
            <a:ext cx="7996101" cy="517072"/>
          </a:xfrm>
          <a:prstGeom prst="rect">
            <a:avLst/>
          </a:prstGeom>
          <a:solidFill>
            <a:schemeClr val="bg1"/>
          </a:solidFill>
          <a:ln w="19050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pic>
        <p:nvPicPr>
          <p:cNvPr id="16" name="그림 15">
            <a:extLst>
              <a:ext uri="{FF2B5EF4-FFF2-40B4-BE49-F238E27FC236}">
                <a16:creationId xmlns:a16="http://schemas.microsoft.com/office/drawing/2014/main" id="{7806D4F2-89E0-B65A-EA64-BA58C72DDA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061" y="521282"/>
            <a:ext cx="413657" cy="413657"/>
          </a:xfrm>
          <a:prstGeom prst="rect">
            <a:avLst/>
          </a:prstGeom>
        </p:spPr>
      </p:pic>
      <p:sp>
        <p:nvSpPr>
          <p:cNvPr id="29" name="직사각형 28">
            <a:extLst>
              <a:ext uri="{FF2B5EF4-FFF2-40B4-BE49-F238E27FC236}">
                <a16:creationId xmlns:a16="http://schemas.microsoft.com/office/drawing/2014/main" id="{BDBD640E-BD5A-592E-77EA-07B6B5658043}"/>
              </a:ext>
            </a:extLst>
          </p:cNvPr>
          <p:cNvSpPr/>
          <p:nvPr/>
        </p:nvSpPr>
        <p:spPr>
          <a:xfrm>
            <a:off x="3651529" y="2031433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1</a:t>
            </a:r>
            <a:endParaRPr kumimoji="1" lang="ko-KR" altLang="en-US" sz="1401" b="1" dirty="0"/>
          </a:p>
        </p:txBody>
      </p:sp>
      <p:sp>
        <p:nvSpPr>
          <p:cNvPr id="48" name="직사각형 47">
            <a:extLst>
              <a:ext uri="{FF2B5EF4-FFF2-40B4-BE49-F238E27FC236}">
                <a16:creationId xmlns:a16="http://schemas.microsoft.com/office/drawing/2014/main" id="{2FF3E128-B96E-7189-238E-31407606682D}"/>
              </a:ext>
            </a:extLst>
          </p:cNvPr>
          <p:cNvSpPr/>
          <p:nvPr/>
        </p:nvSpPr>
        <p:spPr>
          <a:xfrm flipV="1">
            <a:off x="463183" y="6013125"/>
            <a:ext cx="7996101" cy="517071"/>
          </a:xfrm>
          <a:prstGeom prst="rect">
            <a:avLst/>
          </a:prstGeom>
          <a:solidFill>
            <a:schemeClr val="bg1"/>
          </a:solidFill>
          <a:ln w="285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C1C86C0B-4323-1009-0D15-1DF661800622}"/>
              </a:ext>
            </a:extLst>
          </p:cNvPr>
          <p:cNvSpPr txBox="1"/>
          <p:nvPr/>
        </p:nvSpPr>
        <p:spPr>
          <a:xfrm>
            <a:off x="788118" y="6121723"/>
            <a:ext cx="1173719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ko-KR" sz="1401" dirty="0"/>
              <a:t>1:1</a:t>
            </a:r>
            <a:r>
              <a:rPr kumimoji="1" lang="ko-KR" altLang="en-US" sz="1401" dirty="0"/>
              <a:t> 문의하기</a:t>
            </a:r>
          </a:p>
        </p:txBody>
      </p:sp>
      <p:sp>
        <p:nvSpPr>
          <p:cNvPr id="56" name="직사각형 55">
            <a:extLst>
              <a:ext uri="{FF2B5EF4-FFF2-40B4-BE49-F238E27FC236}">
                <a16:creationId xmlns:a16="http://schemas.microsoft.com/office/drawing/2014/main" id="{9C35E3C9-68ED-68FB-B32B-9E8E70398BA5}"/>
              </a:ext>
            </a:extLst>
          </p:cNvPr>
          <p:cNvSpPr/>
          <p:nvPr/>
        </p:nvSpPr>
        <p:spPr>
          <a:xfrm>
            <a:off x="9007390" y="5290342"/>
            <a:ext cx="3184610" cy="1567659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57" name="직사각형 56">
            <a:extLst>
              <a:ext uri="{FF2B5EF4-FFF2-40B4-BE49-F238E27FC236}">
                <a16:creationId xmlns:a16="http://schemas.microsoft.com/office/drawing/2014/main" id="{A26EA241-A3E8-26BE-5D6B-04FEB678FC40}"/>
              </a:ext>
            </a:extLst>
          </p:cNvPr>
          <p:cNvSpPr/>
          <p:nvPr/>
        </p:nvSpPr>
        <p:spPr>
          <a:xfrm>
            <a:off x="9007388" y="5411310"/>
            <a:ext cx="3184613" cy="396108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MEMO</a:t>
            </a:r>
            <a:endParaRPr kumimoji="1" lang="ko-KR" altLang="en-US" sz="1401" b="1" dirty="0"/>
          </a:p>
        </p:txBody>
      </p:sp>
      <p:sp>
        <p:nvSpPr>
          <p:cNvPr id="115" name="직사각형 114">
            <a:extLst>
              <a:ext uri="{FF2B5EF4-FFF2-40B4-BE49-F238E27FC236}">
                <a16:creationId xmlns:a16="http://schemas.microsoft.com/office/drawing/2014/main" id="{E8C1B355-5F4E-CC39-7A6D-C0834B7ACA40}"/>
              </a:ext>
            </a:extLst>
          </p:cNvPr>
          <p:cNvSpPr/>
          <p:nvPr/>
        </p:nvSpPr>
        <p:spPr>
          <a:xfrm>
            <a:off x="9284343" y="465138"/>
            <a:ext cx="2705787" cy="35662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R" altLang="en-US" sz="1401" b="1" dirty="0" err="1"/>
              <a:t>화면명</a:t>
            </a:r>
            <a:r>
              <a:rPr kumimoji="1" lang="en-US" altLang="ko-KR" sz="1401" b="1" dirty="0"/>
              <a:t>:</a:t>
            </a:r>
            <a:r>
              <a:rPr kumimoji="1" lang="ko-KR" altLang="en-US" sz="1401" b="1" dirty="0"/>
              <a:t> </a:t>
            </a:r>
            <a:r>
              <a:rPr kumimoji="1" lang="ko-KR" altLang="en-US" sz="1401" b="1" dirty="0" err="1"/>
              <a:t>메뉴바</a:t>
            </a:r>
            <a:endParaRPr kumimoji="1" lang="ko-KR" altLang="en-US" sz="1401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311239F-8B4F-0291-2AA9-CB7530C49C27}"/>
              </a:ext>
            </a:extLst>
          </p:cNvPr>
          <p:cNvSpPr txBox="1"/>
          <p:nvPr/>
        </p:nvSpPr>
        <p:spPr>
          <a:xfrm>
            <a:off x="3903529" y="2002833"/>
            <a:ext cx="543739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1401" dirty="0"/>
              <a:t>뉴스</a:t>
            </a:r>
            <a:endParaRPr kumimoji="1" lang="en-US" altLang="ko-KR" sz="1401" dirty="0"/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0555A6A5-7125-BFCC-8639-FE72B55E35D4}"/>
              </a:ext>
            </a:extLst>
          </p:cNvPr>
          <p:cNvSpPr/>
          <p:nvPr/>
        </p:nvSpPr>
        <p:spPr>
          <a:xfrm>
            <a:off x="9373913" y="1943347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1</a:t>
            </a:r>
            <a:endParaRPr kumimoji="1" lang="ko-KR" altLang="en-US" sz="1401" b="1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9F8B1F0-F4DD-D79A-B16A-FF2A8E0FAB2C}"/>
              </a:ext>
            </a:extLst>
          </p:cNvPr>
          <p:cNvSpPr txBox="1"/>
          <p:nvPr/>
        </p:nvSpPr>
        <p:spPr>
          <a:xfrm>
            <a:off x="9625918" y="1915458"/>
            <a:ext cx="2022647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ko-KR" sz="1401" dirty="0"/>
              <a:t>(</a:t>
            </a:r>
            <a:r>
              <a:rPr kumimoji="1" lang="ko-KR" altLang="en-US" sz="1401" dirty="0"/>
              <a:t>게시글</a:t>
            </a:r>
            <a:r>
              <a:rPr kumimoji="1" lang="en-US" altLang="ko-KR" sz="1401" dirty="0"/>
              <a:t>)</a:t>
            </a:r>
            <a:endParaRPr kumimoji="1" lang="ko-KR" altLang="en-US" sz="1401" dirty="0"/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6874FE6E-0FE3-E338-963E-68450C5F5A20}"/>
              </a:ext>
            </a:extLst>
          </p:cNvPr>
          <p:cNvSpPr/>
          <p:nvPr/>
        </p:nvSpPr>
        <p:spPr>
          <a:xfrm>
            <a:off x="9373913" y="2375146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2</a:t>
            </a:r>
            <a:endParaRPr kumimoji="1" lang="ko-KR" altLang="en-US" sz="1401" b="1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4724A83-2A2F-488E-E156-BFB6EBBAF184}"/>
              </a:ext>
            </a:extLst>
          </p:cNvPr>
          <p:cNvSpPr txBox="1"/>
          <p:nvPr/>
        </p:nvSpPr>
        <p:spPr>
          <a:xfrm>
            <a:off x="9625912" y="2347259"/>
            <a:ext cx="2364217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ko-KR" sz="1401" dirty="0"/>
              <a:t>(</a:t>
            </a:r>
            <a:r>
              <a:rPr kumimoji="1" lang="ko-KR" altLang="en-US" sz="1401" dirty="0"/>
              <a:t>게시글</a:t>
            </a:r>
            <a:r>
              <a:rPr kumimoji="1" lang="en-US" altLang="ko-KR" sz="1401" dirty="0"/>
              <a:t>+</a:t>
            </a:r>
            <a:r>
              <a:rPr kumimoji="1" lang="ko-KR" altLang="en-US" sz="1401" dirty="0"/>
              <a:t>이미지</a:t>
            </a:r>
            <a:r>
              <a:rPr kumimoji="1" lang="en-US" altLang="ko-KR" sz="1401" dirty="0"/>
              <a:t>)</a:t>
            </a:r>
          </a:p>
        </p:txBody>
      </p: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6F2A38DD-3CB5-CA12-1DAF-908D2F6FB8BC}"/>
              </a:ext>
            </a:extLst>
          </p:cNvPr>
          <p:cNvSpPr/>
          <p:nvPr/>
        </p:nvSpPr>
        <p:spPr>
          <a:xfrm>
            <a:off x="9373913" y="2813847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3</a:t>
            </a:r>
            <a:endParaRPr kumimoji="1" lang="ko-KR" altLang="en-US" sz="1401" b="1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985B848-96D6-2A40-E4F9-8862ACF6B549}"/>
              </a:ext>
            </a:extLst>
          </p:cNvPr>
          <p:cNvSpPr txBox="1"/>
          <p:nvPr/>
        </p:nvSpPr>
        <p:spPr>
          <a:xfrm>
            <a:off x="9625914" y="2785958"/>
            <a:ext cx="2705787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ko-KR" sz="1401" dirty="0"/>
              <a:t>(</a:t>
            </a:r>
            <a:r>
              <a:rPr kumimoji="1" lang="ko-KR" altLang="en-US" sz="1401" dirty="0"/>
              <a:t>해당 과정 페이지 이동</a:t>
            </a:r>
            <a:r>
              <a:rPr kumimoji="1" lang="en-US" altLang="ko-KR" sz="1401" dirty="0"/>
              <a:t>)</a:t>
            </a:r>
          </a:p>
        </p:txBody>
      </p:sp>
      <p:sp>
        <p:nvSpPr>
          <p:cNvPr id="31" name="직사각형 30">
            <a:extLst>
              <a:ext uri="{FF2B5EF4-FFF2-40B4-BE49-F238E27FC236}">
                <a16:creationId xmlns:a16="http://schemas.microsoft.com/office/drawing/2014/main" id="{C3350534-F4E6-EDD8-08CC-45899B3ADC4E}"/>
              </a:ext>
            </a:extLst>
          </p:cNvPr>
          <p:cNvSpPr/>
          <p:nvPr/>
        </p:nvSpPr>
        <p:spPr>
          <a:xfrm>
            <a:off x="9373913" y="3267244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4</a:t>
            </a:r>
            <a:endParaRPr kumimoji="1" lang="ko-KR" altLang="en-US" sz="1401" b="1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29D7DF6-7E40-ADAC-3120-3A56F3CBCBE7}"/>
              </a:ext>
            </a:extLst>
          </p:cNvPr>
          <p:cNvSpPr txBox="1"/>
          <p:nvPr/>
        </p:nvSpPr>
        <p:spPr>
          <a:xfrm>
            <a:off x="9625912" y="3239355"/>
            <a:ext cx="2364217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ko-KR" sz="1401" dirty="0"/>
              <a:t>(</a:t>
            </a:r>
            <a:r>
              <a:rPr kumimoji="1" lang="ko-KR" altLang="en-US" sz="1401" dirty="0"/>
              <a:t>다음 뉴스 페이지 이동</a:t>
            </a:r>
            <a:r>
              <a:rPr kumimoji="1" lang="en-US" altLang="ko-KR" sz="1401" dirty="0"/>
              <a:t>)</a:t>
            </a:r>
          </a:p>
        </p:txBody>
      </p: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2069DC62-83EF-2137-EDF9-F87FE9F253B8}"/>
              </a:ext>
            </a:extLst>
          </p:cNvPr>
          <p:cNvSpPr/>
          <p:nvPr/>
        </p:nvSpPr>
        <p:spPr>
          <a:xfrm>
            <a:off x="9373913" y="3699044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5</a:t>
            </a:r>
            <a:endParaRPr kumimoji="1" lang="ko-KR" altLang="en-US" sz="1401" b="1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07BCA91-7682-9F2C-82C7-687C00353721}"/>
              </a:ext>
            </a:extLst>
          </p:cNvPr>
          <p:cNvSpPr txBox="1"/>
          <p:nvPr/>
        </p:nvSpPr>
        <p:spPr>
          <a:xfrm>
            <a:off x="9625918" y="3671156"/>
            <a:ext cx="2566087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ko-KR" sz="1401" dirty="0"/>
              <a:t>(</a:t>
            </a:r>
            <a:r>
              <a:rPr kumimoji="1" lang="ko-KR" altLang="en-US" sz="1401" dirty="0"/>
              <a:t>이전 뉴스 페이지 이동</a:t>
            </a:r>
            <a:r>
              <a:rPr kumimoji="1" lang="en-US" altLang="ko-KR" sz="1401" dirty="0"/>
              <a:t>)</a:t>
            </a:r>
          </a:p>
        </p:txBody>
      </p:sp>
      <p:sp>
        <p:nvSpPr>
          <p:cNvPr id="39" name="직사각형 38">
            <a:extLst>
              <a:ext uri="{FF2B5EF4-FFF2-40B4-BE49-F238E27FC236}">
                <a16:creationId xmlns:a16="http://schemas.microsoft.com/office/drawing/2014/main" id="{3C884A3F-1F75-AF56-B427-82F49736B023}"/>
              </a:ext>
            </a:extLst>
          </p:cNvPr>
          <p:cNvSpPr/>
          <p:nvPr/>
        </p:nvSpPr>
        <p:spPr>
          <a:xfrm>
            <a:off x="494761" y="5228651"/>
            <a:ext cx="7964523" cy="5672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40" name="직사각형 39">
            <a:extLst>
              <a:ext uri="{FF2B5EF4-FFF2-40B4-BE49-F238E27FC236}">
                <a16:creationId xmlns:a16="http://schemas.microsoft.com/office/drawing/2014/main" id="{13D3BBB6-8527-E1EB-8926-B7CCA7BE5B9C}"/>
              </a:ext>
            </a:extLst>
          </p:cNvPr>
          <p:cNvSpPr/>
          <p:nvPr/>
        </p:nvSpPr>
        <p:spPr>
          <a:xfrm>
            <a:off x="2470100" y="5102647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4</a:t>
            </a:r>
            <a:endParaRPr kumimoji="1" lang="ko-KR" altLang="en-US" sz="1401" b="1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A7D1696-4C76-5624-F13A-CC2A23793DBE}"/>
              </a:ext>
            </a:extLst>
          </p:cNvPr>
          <p:cNvSpPr txBox="1"/>
          <p:nvPr/>
        </p:nvSpPr>
        <p:spPr>
          <a:xfrm>
            <a:off x="1902641" y="5376638"/>
            <a:ext cx="1342034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1401" dirty="0"/>
              <a:t>다음 뉴스 보기</a:t>
            </a:r>
            <a:endParaRPr kumimoji="1" lang="en-US" altLang="ko-KR" sz="1401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5E55E985-2FF3-6C2E-6146-10E30A06B20E}"/>
              </a:ext>
            </a:extLst>
          </p:cNvPr>
          <p:cNvSpPr txBox="1"/>
          <p:nvPr/>
        </p:nvSpPr>
        <p:spPr>
          <a:xfrm>
            <a:off x="5774693" y="5376638"/>
            <a:ext cx="1342034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1401" dirty="0"/>
              <a:t>이전 뉴스 보기</a:t>
            </a:r>
            <a:endParaRPr kumimoji="1" lang="en-US" altLang="ko-KR" sz="1401" dirty="0"/>
          </a:p>
        </p:txBody>
      </p:sp>
      <p:cxnSp>
        <p:nvCxnSpPr>
          <p:cNvPr id="44" name="직선 연결선[R] 43">
            <a:extLst>
              <a:ext uri="{FF2B5EF4-FFF2-40B4-BE49-F238E27FC236}">
                <a16:creationId xmlns:a16="http://schemas.microsoft.com/office/drawing/2014/main" id="{F9B26D81-5655-33A0-C9DF-6FECA32F733A}"/>
              </a:ext>
            </a:extLst>
          </p:cNvPr>
          <p:cNvCxnSpPr>
            <a:stCxn id="39" idx="0"/>
            <a:endCxn id="39" idx="2"/>
          </p:cNvCxnSpPr>
          <p:nvPr/>
        </p:nvCxnSpPr>
        <p:spPr>
          <a:xfrm>
            <a:off x="4477022" y="5228651"/>
            <a:ext cx="0" cy="5672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" name="직사각형 44">
            <a:extLst>
              <a:ext uri="{FF2B5EF4-FFF2-40B4-BE49-F238E27FC236}">
                <a16:creationId xmlns:a16="http://schemas.microsoft.com/office/drawing/2014/main" id="{18DA6E43-FEC9-BFF1-15EA-73C691522868}"/>
              </a:ext>
            </a:extLst>
          </p:cNvPr>
          <p:cNvSpPr/>
          <p:nvPr/>
        </p:nvSpPr>
        <p:spPr>
          <a:xfrm>
            <a:off x="2955698" y="3636183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2</a:t>
            </a:r>
            <a:endParaRPr kumimoji="1" lang="ko-KR" altLang="en-US" sz="1401" b="1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E309326-7913-1197-6074-B8D6F988F25B}"/>
              </a:ext>
            </a:extLst>
          </p:cNvPr>
          <p:cNvSpPr txBox="1"/>
          <p:nvPr/>
        </p:nvSpPr>
        <p:spPr>
          <a:xfrm>
            <a:off x="3207697" y="3607584"/>
            <a:ext cx="1741182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1401" dirty="0"/>
              <a:t>뉴스 연관 과정 소개</a:t>
            </a:r>
            <a:endParaRPr kumimoji="1" lang="en-US" altLang="ko-KR" sz="1401" dirty="0"/>
          </a:p>
        </p:txBody>
      </p:sp>
      <p:sp>
        <p:nvSpPr>
          <p:cNvPr id="47" name="직사각형 46">
            <a:extLst>
              <a:ext uri="{FF2B5EF4-FFF2-40B4-BE49-F238E27FC236}">
                <a16:creationId xmlns:a16="http://schemas.microsoft.com/office/drawing/2014/main" id="{7E91C8A4-9511-D864-CEE3-614B620392F9}"/>
              </a:ext>
            </a:extLst>
          </p:cNvPr>
          <p:cNvSpPr/>
          <p:nvPr/>
        </p:nvSpPr>
        <p:spPr>
          <a:xfrm>
            <a:off x="3782271" y="4129065"/>
            <a:ext cx="587999" cy="51675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cxnSp>
        <p:nvCxnSpPr>
          <p:cNvPr id="49" name="직선 연결선[R] 48">
            <a:extLst>
              <a:ext uri="{FF2B5EF4-FFF2-40B4-BE49-F238E27FC236}">
                <a16:creationId xmlns:a16="http://schemas.microsoft.com/office/drawing/2014/main" id="{9DF88CE1-5A16-F5A7-D81C-A71AC4CE43EA}"/>
              </a:ext>
            </a:extLst>
          </p:cNvPr>
          <p:cNvCxnSpPr>
            <a:cxnSpLocks/>
          </p:cNvCxnSpPr>
          <p:nvPr/>
        </p:nvCxnSpPr>
        <p:spPr>
          <a:xfrm>
            <a:off x="3781425" y="4135790"/>
            <a:ext cx="588843" cy="50619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직선 연결선[R] 49">
            <a:extLst>
              <a:ext uri="{FF2B5EF4-FFF2-40B4-BE49-F238E27FC236}">
                <a16:creationId xmlns:a16="http://schemas.microsoft.com/office/drawing/2014/main" id="{5E9150BD-2D0F-F9F4-F7A6-9F17348DBBD4}"/>
              </a:ext>
            </a:extLst>
          </p:cNvPr>
          <p:cNvCxnSpPr>
            <a:cxnSpLocks/>
          </p:cNvCxnSpPr>
          <p:nvPr/>
        </p:nvCxnSpPr>
        <p:spPr>
          <a:xfrm flipH="1">
            <a:off x="3781429" y="4135786"/>
            <a:ext cx="588841" cy="51002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7" name="직사각형 66">
            <a:extLst>
              <a:ext uri="{FF2B5EF4-FFF2-40B4-BE49-F238E27FC236}">
                <a16:creationId xmlns:a16="http://schemas.microsoft.com/office/drawing/2014/main" id="{58D9F17E-12C7-2832-CEB4-C4BEBE4FBFF3}"/>
              </a:ext>
            </a:extLst>
          </p:cNvPr>
          <p:cNvSpPr/>
          <p:nvPr/>
        </p:nvSpPr>
        <p:spPr>
          <a:xfrm>
            <a:off x="3570001" y="4255412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3</a:t>
            </a:r>
            <a:endParaRPr kumimoji="1" lang="ko-KR" altLang="en-US" sz="1401" b="1" dirty="0"/>
          </a:p>
        </p:txBody>
      </p:sp>
      <p:sp>
        <p:nvSpPr>
          <p:cNvPr id="70" name="직사각형 69">
            <a:extLst>
              <a:ext uri="{FF2B5EF4-FFF2-40B4-BE49-F238E27FC236}">
                <a16:creationId xmlns:a16="http://schemas.microsoft.com/office/drawing/2014/main" id="{713F3F98-F3E3-1D98-5EFF-5EBD251F8178}"/>
              </a:ext>
            </a:extLst>
          </p:cNvPr>
          <p:cNvSpPr/>
          <p:nvPr/>
        </p:nvSpPr>
        <p:spPr>
          <a:xfrm>
            <a:off x="6342151" y="5044931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5</a:t>
            </a:r>
            <a:endParaRPr kumimoji="1" lang="ko-KR" altLang="en-US" sz="1401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F584EFE-C44E-88CF-D10A-0B82B2517449}"/>
              </a:ext>
            </a:extLst>
          </p:cNvPr>
          <p:cNvSpPr txBox="1"/>
          <p:nvPr/>
        </p:nvSpPr>
        <p:spPr>
          <a:xfrm>
            <a:off x="2237840" y="574219"/>
            <a:ext cx="5418663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ko-KR" sz="1401" dirty="0"/>
              <a:t>IMPACT</a:t>
            </a:r>
            <a:r>
              <a:rPr kumimoji="1" lang="ko-KR" altLang="en-US" sz="1401" dirty="0"/>
              <a:t> 코칭  </a:t>
            </a:r>
            <a:r>
              <a:rPr kumimoji="1" lang="en-US" altLang="ko-KR" sz="1401" dirty="0"/>
              <a:t> </a:t>
            </a:r>
            <a:r>
              <a:rPr kumimoji="1" lang="ko-KR" altLang="en-US" sz="1401" dirty="0"/>
              <a:t> 코치 양성 </a:t>
            </a:r>
            <a:r>
              <a:rPr kumimoji="1" lang="en-US" altLang="ko-KR" sz="1401" dirty="0"/>
              <a:t>  </a:t>
            </a:r>
            <a:r>
              <a:rPr kumimoji="1" lang="ko-KR" altLang="en-US" sz="1401" dirty="0"/>
              <a:t> </a:t>
            </a:r>
            <a:r>
              <a:rPr kumimoji="1" lang="en-US" altLang="ko-KR" sz="1401" dirty="0"/>
              <a:t>IMPCAT </a:t>
            </a:r>
            <a:r>
              <a:rPr kumimoji="1" lang="ko-KR" altLang="en-US" sz="1401" dirty="0"/>
              <a:t>교육 </a:t>
            </a:r>
            <a:r>
              <a:rPr kumimoji="1" lang="en-US" altLang="ko-KR" sz="1401" dirty="0"/>
              <a:t>   IMPACT </a:t>
            </a:r>
            <a:r>
              <a:rPr kumimoji="1" lang="ko-KR" altLang="en-US" sz="1401" dirty="0"/>
              <a:t>콘텐츠</a:t>
            </a:r>
            <a:r>
              <a:rPr kumimoji="1" lang="en-US" altLang="ko-KR" sz="1401" dirty="0"/>
              <a:t>   </a:t>
            </a:r>
            <a:r>
              <a:rPr kumimoji="1" lang="ko-KR" altLang="en-US" sz="1401" dirty="0"/>
              <a:t> </a:t>
            </a:r>
            <a:r>
              <a:rPr kumimoji="1" lang="ko-KR" altLang="en-US" sz="1401" b="1" dirty="0"/>
              <a:t>회사 소개</a:t>
            </a: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6A2C0C75-A6A7-F3DA-1F38-C7DA2CB76F23}"/>
              </a:ext>
            </a:extLst>
          </p:cNvPr>
          <p:cNvSpPr/>
          <p:nvPr/>
        </p:nvSpPr>
        <p:spPr>
          <a:xfrm>
            <a:off x="9284343" y="884535"/>
            <a:ext cx="2705787" cy="63281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R" altLang="en-US" sz="1401" b="1" dirty="0"/>
              <a:t>위치</a:t>
            </a:r>
            <a:r>
              <a:rPr kumimoji="1" lang="en-US" altLang="ko-KR" sz="1401" b="1" dirty="0"/>
              <a:t>:</a:t>
            </a:r>
            <a:r>
              <a:rPr kumimoji="1" lang="ko-KR" altLang="en-US" sz="1401" b="1" dirty="0"/>
              <a:t> 회사 소개</a:t>
            </a:r>
            <a:endParaRPr kumimoji="1" lang="en-US" altLang="ko-KR" sz="1401" b="1" dirty="0"/>
          </a:p>
          <a:p>
            <a:pPr algn="ctr"/>
            <a:r>
              <a:rPr kumimoji="1" lang="en-US" altLang="ko-KR" sz="1401" b="1" dirty="0"/>
              <a:t>&gt;</a:t>
            </a:r>
            <a:r>
              <a:rPr kumimoji="1" lang="ko-KR" altLang="en-US" sz="1401" b="1" dirty="0"/>
              <a:t> 뉴스 </a:t>
            </a:r>
            <a:r>
              <a:rPr kumimoji="1" lang="en-US" altLang="ko-KR" sz="1401" b="1" dirty="0"/>
              <a:t>&gt;</a:t>
            </a:r>
            <a:r>
              <a:rPr kumimoji="1" lang="ko-KR" altLang="en-US" sz="1401" b="1" dirty="0"/>
              <a:t> 뉴스 페이지</a:t>
            </a: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AA7572BF-FF5D-D367-B27B-DE7CE09B5485}"/>
              </a:ext>
            </a:extLst>
          </p:cNvPr>
          <p:cNvSpPr/>
          <p:nvPr/>
        </p:nvSpPr>
        <p:spPr>
          <a:xfrm>
            <a:off x="6605123" y="933701"/>
            <a:ext cx="1121230" cy="24627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1E051D25-6BE8-D736-025F-28E30C10EA63}"/>
              </a:ext>
            </a:extLst>
          </p:cNvPr>
          <p:cNvSpPr/>
          <p:nvPr/>
        </p:nvSpPr>
        <p:spPr>
          <a:xfrm>
            <a:off x="6605123" y="1174774"/>
            <a:ext cx="1121230" cy="24627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FD46F8A0-795A-F8DD-1269-6A9C65E4DA02}"/>
              </a:ext>
            </a:extLst>
          </p:cNvPr>
          <p:cNvSpPr/>
          <p:nvPr/>
        </p:nvSpPr>
        <p:spPr>
          <a:xfrm>
            <a:off x="6605123" y="1415374"/>
            <a:ext cx="1121230" cy="24627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EB8DF0FB-ABA4-611E-7908-0CFD7EE53116}"/>
              </a:ext>
            </a:extLst>
          </p:cNvPr>
          <p:cNvSpPr/>
          <p:nvPr/>
        </p:nvSpPr>
        <p:spPr>
          <a:xfrm>
            <a:off x="6605123" y="1656448"/>
            <a:ext cx="1121230" cy="24627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E97A85F-1BA1-E0AE-BE72-7A177DD7A9CA}"/>
              </a:ext>
            </a:extLst>
          </p:cNvPr>
          <p:cNvSpPr txBox="1"/>
          <p:nvPr/>
        </p:nvSpPr>
        <p:spPr>
          <a:xfrm>
            <a:off x="6816924" y="881779"/>
            <a:ext cx="697627" cy="10386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1900"/>
              </a:lnSpc>
            </a:pPr>
            <a:r>
              <a:rPr kumimoji="1" lang="en-US" altLang="ko-KR" sz="1001" dirty="0"/>
              <a:t>Value</a:t>
            </a:r>
          </a:p>
          <a:p>
            <a:pPr algn="ctr">
              <a:lnSpc>
                <a:spcPts val="1900"/>
              </a:lnSpc>
            </a:pPr>
            <a:r>
              <a:rPr kumimoji="1" lang="en-US" altLang="ko-KR" sz="1001" dirty="0"/>
              <a:t>People</a:t>
            </a:r>
          </a:p>
          <a:p>
            <a:pPr algn="ctr">
              <a:lnSpc>
                <a:spcPts val="1900"/>
              </a:lnSpc>
            </a:pPr>
            <a:r>
              <a:rPr kumimoji="1" lang="ko-KR" altLang="en-US" sz="1001" dirty="0"/>
              <a:t>수행실적</a:t>
            </a:r>
            <a:endParaRPr kumimoji="1" lang="en-US" altLang="ko-KR" sz="1001" dirty="0"/>
          </a:p>
          <a:p>
            <a:pPr algn="ctr">
              <a:lnSpc>
                <a:spcPts val="1900"/>
              </a:lnSpc>
            </a:pPr>
            <a:r>
              <a:rPr kumimoji="1" lang="ko-KR" altLang="en-US" sz="1001" b="1" dirty="0"/>
              <a:t>뉴스</a:t>
            </a:r>
          </a:p>
        </p:txBody>
      </p:sp>
    </p:spTree>
    <p:extLst>
      <p:ext uri="{BB962C8B-B14F-4D97-AF65-F5344CB8AC3E}">
        <p14:creationId xmlns:p14="http://schemas.microsoft.com/office/powerpoint/2010/main" val="37157269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C5CEBC-ABFE-E557-4160-8E5B553505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>
            <a:extLst>
              <a:ext uri="{FF2B5EF4-FFF2-40B4-BE49-F238E27FC236}">
                <a16:creationId xmlns:a16="http://schemas.microsoft.com/office/drawing/2014/main" id="{848726EF-B092-D68B-AC0F-886CC3077340}"/>
              </a:ext>
            </a:extLst>
          </p:cNvPr>
          <p:cNvSpPr/>
          <p:nvPr/>
        </p:nvSpPr>
        <p:spPr>
          <a:xfrm>
            <a:off x="8991601" y="1"/>
            <a:ext cx="32004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E2631CC8-1946-513F-200D-889E60BFE876}"/>
              </a:ext>
            </a:extLst>
          </p:cNvPr>
          <p:cNvSpPr/>
          <p:nvPr/>
        </p:nvSpPr>
        <p:spPr>
          <a:xfrm>
            <a:off x="478972" y="469573"/>
            <a:ext cx="7996101" cy="5337842"/>
          </a:xfrm>
          <a:prstGeom prst="rect">
            <a:avLst/>
          </a:prstGeom>
          <a:solidFill>
            <a:schemeClr val="bg1"/>
          </a:solidFill>
          <a:ln w="285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59B496C7-33E9-9B86-03DB-2D0EB557A015}"/>
              </a:ext>
            </a:extLst>
          </p:cNvPr>
          <p:cNvSpPr/>
          <p:nvPr/>
        </p:nvSpPr>
        <p:spPr>
          <a:xfrm>
            <a:off x="478971" y="469572"/>
            <a:ext cx="7996101" cy="517072"/>
          </a:xfrm>
          <a:prstGeom prst="rect">
            <a:avLst/>
          </a:prstGeom>
          <a:solidFill>
            <a:schemeClr val="bg1"/>
          </a:solidFill>
          <a:ln w="19050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pic>
        <p:nvPicPr>
          <p:cNvPr id="16" name="그림 15">
            <a:extLst>
              <a:ext uri="{FF2B5EF4-FFF2-40B4-BE49-F238E27FC236}">
                <a16:creationId xmlns:a16="http://schemas.microsoft.com/office/drawing/2014/main" id="{222AC134-9D64-A362-F5EA-326A2EC793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061" y="521282"/>
            <a:ext cx="413657" cy="413657"/>
          </a:xfrm>
          <a:prstGeom prst="rect">
            <a:avLst/>
          </a:prstGeom>
        </p:spPr>
      </p:pic>
      <p:sp>
        <p:nvSpPr>
          <p:cNvPr id="29" name="직사각형 28">
            <a:extLst>
              <a:ext uri="{FF2B5EF4-FFF2-40B4-BE49-F238E27FC236}">
                <a16:creationId xmlns:a16="http://schemas.microsoft.com/office/drawing/2014/main" id="{C104E7BE-EEA7-2604-4A72-E8CD135B9E52}"/>
              </a:ext>
            </a:extLst>
          </p:cNvPr>
          <p:cNvSpPr/>
          <p:nvPr/>
        </p:nvSpPr>
        <p:spPr>
          <a:xfrm>
            <a:off x="3651529" y="2031433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1</a:t>
            </a:r>
            <a:endParaRPr kumimoji="1" lang="ko-KR" altLang="en-US" sz="1401" b="1" dirty="0"/>
          </a:p>
        </p:txBody>
      </p:sp>
      <p:sp>
        <p:nvSpPr>
          <p:cNvPr id="48" name="직사각형 47">
            <a:extLst>
              <a:ext uri="{FF2B5EF4-FFF2-40B4-BE49-F238E27FC236}">
                <a16:creationId xmlns:a16="http://schemas.microsoft.com/office/drawing/2014/main" id="{249D20FC-F90D-393D-3C8B-00B1BB68ED88}"/>
              </a:ext>
            </a:extLst>
          </p:cNvPr>
          <p:cNvSpPr/>
          <p:nvPr/>
        </p:nvSpPr>
        <p:spPr>
          <a:xfrm flipV="1">
            <a:off x="463183" y="6013125"/>
            <a:ext cx="7996101" cy="517071"/>
          </a:xfrm>
          <a:prstGeom prst="rect">
            <a:avLst/>
          </a:prstGeom>
          <a:solidFill>
            <a:schemeClr val="bg1"/>
          </a:solidFill>
          <a:ln w="285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384130AF-5699-5557-8162-865C00BEAFAC}"/>
              </a:ext>
            </a:extLst>
          </p:cNvPr>
          <p:cNvSpPr txBox="1"/>
          <p:nvPr/>
        </p:nvSpPr>
        <p:spPr>
          <a:xfrm>
            <a:off x="788118" y="6121723"/>
            <a:ext cx="1173719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ko-KR" sz="1401" dirty="0"/>
              <a:t>1:1</a:t>
            </a:r>
            <a:r>
              <a:rPr kumimoji="1" lang="ko-KR" altLang="en-US" sz="1401" dirty="0"/>
              <a:t> 문의하기</a:t>
            </a:r>
          </a:p>
        </p:txBody>
      </p:sp>
      <p:sp>
        <p:nvSpPr>
          <p:cNvPr id="56" name="직사각형 55">
            <a:extLst>
              <a:ext uri="{FF2B5EF4-FFF2-40B4-BE49-F238E27FC236}">
                <a16:creationId xmlns:a16="http://schemas.microsoft.com/office/drawing/2014/main" id="{75BF3048-3240-7280-29FA-DE14DCF54C37}"/>
              </a:ext>
            </a:extLst>
          </p:cNvPr>
          <p:cNvSpPr/>
          <p:nvPr/>
        </p:nvSpPr>
        <p:spPr>
          <a:xfrm>
            <a:off x="9007390" y="5290342"/>
            <a:ext cx="3184610" cy="1567659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57" name="직사각형 56">
            <a:extLst>
              <a:ext uri="{FF2B5EF4-FFF2-40B4-BE49-F238E27FC236}">
                <a16:creationId xmlns:a16="http://schemas.microsoft.com/office/drawing/2014/main" id="{E45AA82A-B3F9-B881-CF73-9E33D5C8B48E}"/>
              </a:ext>
            </a:extLst>
          </p:cNvPr>
          <p:cNvSpPr/>
          <p:nvPr/>
        </p:nvSpPr>
        <p:spPr>
          <a:xfrm>
            <a:off x="9007388" y="5411310"/>
            <a:ext cx="3184613" cy="396108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MEMO</a:t>
            </a:r>
            <a:endParaRPr kumimoji="1" lang="ko-KR" altLang="en-US" sz="1401" b="1" dirty="0"/>
          </a:p>
        </p:txBody>
      </p:sp>
      <p:sp>
        <p:nvSpPr>
          <p:cNvPr id="115" name="직사각형 114">
            <a:extLst>
              <a:ext uri="{FF2B5EF4-FFF2-40B4-BE49-F238E27FC236}">
                <a16:creationId xmlns:a16="http://schemas.microsoft.com/office/drawing/2014/main" id="{FA57F0A7-2C13-8974-8B6C-83065A4F0E3B}"/>
              </a:ext>
            </a:extLst>
          </p:cNvPr>
          <p:cNvSpPr/>
          <p:nvPr/>
        </p:nvSpPr>
        <p:spPr>
          <a:xfrm>
            <a:off x="9284343" y="465138"/>
            <a:ext cx="2705787" cy="35662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R" altLang="en-US" sz="1401" b="1" dirty="0" err="1"/>
              <a:t>화면명</a:t>
            </a:r>
            <a:r>
              <a:rPr kumimoji="1" lang="en-US" altLang="ko-KR" sz="1401" b="1" dirty="0"/>
              <a:t>:</a:t>
            </a:r>
            <a:r>
              <a:rPr kumimoji="1" lang="ko-KR" altLang="en-US" sz="1401" b="1" dirty="0"/>
              <a:t> </a:t>
            </a:r>
            <a:r>
              <a:rPr kumimoji="1" lang="ko-KR" altLang="en-US" sz="1401" b="1" dirty="0" err="1"/>
              <a:t>메뉴바</a:t>
            </a:r>
            <a:endParaRPr kumimoji="1" lang="ko-KR" altLang="en-US" sz="1401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19B95E2-B0B9-D2E4-FBD7-AAC977AA2689}"/>
              </a:ext>
            </a:extLst>
          </p:cNvPr>
          <p:cNvSpPr txBox="1"/>
          <p:nvPr/>
        </p:nvSpPr>
        <p:spPr>
          <a:xfrm>
            <a:off x="3903529" y="2002833"/>
            <a:ext cx="543739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1401" dirty="0"/>
              <a:t>공지</a:t>
            </a:r>
            <a:endParaRPr kumimoji="1" lang="en-US" altLang="ko-KR" sz="1401" dirty="0"/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C3B16E54-98EB-D2EC-48CD-8C39A82AA4B4}"/>
              </a:ext>
            </a:extLst>
          </p:cNvPr>
          <p:cNvSpPr/>
          <p:nvPr/>
        </p:nvSpPr>
        <p:spPr>
          <a:xfrm>
            <a:off x="9373913" y="1943347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1</a:t>
            </a:r>
            <a:endParaRPr kumimoji="1" lang="ko-KR" altLang="en-US" sz="1401" b="1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93BDEA5-B255-473A-5693-074AAB97AF9D}"/>
              </a:ext>
            </a:extLst>
          </p:cNvPr>
          <p:cNvSpPr txBox="1"/>
          <p:nvPr/>
        </p:nvSpPr>
        <p:spPr>
          <a:xfrm>
            <a:off x="9625918" y="1915458"/>
            <a:ext cx="2022647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ko-KR" sz="1401" dirty="0"/>
              <a:t>(</a:t>
            </a:r>
            <a:r>
              <a:rPr kumimoji="1" lang="ko-KR" altLang="en-US" sz="1401" dirty="0"/>
              <a:t>게시글</a:t>
            </a:r>
            <a:r>
              <a:rPr kumimoji="1" lang="en-US" altLang="ko-KR" sz="1401" dirty="0"/>
              <a:t>)</a:t>
            </a:r>
            <a:endParaRPr kumimoji="1" lang="ko-KR" altLang="en-US" sz="1401" dirty="0"/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F562DEAD-8E7B-5BFF-C471-F3E9F8FE80F0}"/>
              </a:ext>
            </a:extLst>
          </p:cNvPr>
          <p:cNvSpPr/>
          <p:nvPr/>
        </p:nvSpPr>
        <p:spPr>
          <a:xfrm>
            <a:off x="9373913" y="2375146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2</a:t>
            </a:r>
            <a:endParaRPr kumimoji="1" lang="ko-KR" altLang="en-US" sz="1401" b="1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377F359-6DDC-698A-7D0E-537340C18D1E}"/>
              </a:ext>
            </a:extLst>
          </p:cNvPr>
          <p:cNvSpPr txBox="1"/>
          <p:nvPr/>
        </p:nvSpPr>
        <p:spPr>
          <a:xfrm>
            <a:off x="9625912" y="2347258"/>
            <a:ext cx="2364217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ko-KR" sz="1401" dirty="0"/>
              <a:t>(</a:t>
            </a:r>
            <a:r>
              <a:rPr kumimoji="1" lang="ko-KR" altLang="en-US" sz="1401" dirty="0"/>
              <a:t>다음 공지 페이지 이동</a:t>
            </a:r>
            <a:r>
              <a:rPr kumimoji="1" lang="en-US" altLang="ko-KR" sz="1401" dirty="0"/>
              <a:t>)</a:t>
            </a:r>
          </a:p>
        </p:txBody>
      </p: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AD1F1AC9-36C0-8032-2A26-8DEB474B1EC8}"/>
              </a:ext>
            </a:extLst>
          </p:cNvPr>
          <p:cNvSpPr/>
          <p:nvPr/>
        </p:nvSpPr>
        <p:spPr>
          <a:xfrm>
            <a:off x="9373913" y="2813847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3</a:t>
            </a:r>
            <a:endParaRPr kumimoji="1" lang="ko-KR" altLang="en-US" sz="1401" b="1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0F24418-7A6F-7F80-3E00-8E0FF6805154}"/>
              </a:ext>
            </a:extLst>
          </p:cNvPr>
          <p:cNvSpPr txBox="1"/>
          <p:nvPr/>
        </p:nvSpPr>
        <p:spPr>
          <a:xfrm>
            <a:off x="9625914" y="2785958"/>
            <a:ext cx="2705787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ko-KR" sz="1401" dirty="0"/>
              <a:t>(</a:t>
            </a:r>
            <a:r>
              <a:rPr kumimoji="1" lang="ko-KR" altLang="en-US" sz="1401" dirty="0"/>
              <a:t>이전 공지 페이지 이동</a:t>
            </a:r>
            <a:r>
              <a:rPr kumimoji="1" lang="en-US" altLang="ko-KR" sz="1401" dirty="0"/>
              <a:t>)</a:t>
            </a:r>
          </a:p>
        </p:txBody>
      </p:sp>
      <p:sp>
        <p:nvSpPr>
          <p:cNvPr id="39" name="직사각형 38">
            <a:extLst>
              <a:ext uri="{FF2B5EF4-FFF2-40B4-BE49-F238E27FC236}">
                <a16:creationId xmlns:a16="http://schemas.microsoft.com/office/drawing/2014/main" id="{6F410938-E590-5C6C-8884-B65059A5F3D5}"/>
              </a:ext>
            </a:extLst>
          </p:cNvPr>
          <p:cNvSpPr/>
          <p:nvPr/>
        </p:nvSpPr>
        <p:spPr>
          <a:xfrm>
            <a:off x="494761" y="5228651"/>
            <a:ext cx="7964523" cy="5672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40" name="직사각형 39">
            <a:extLst>
              <a:ext uri="{FF2B5EF4-FFF2-40B4-BE49-F238E27FC236}">
                <a16:creationId xmlns:a16="http://schemas.microsoft.com/office/drawing/2014/main" id="{63973974-4ACA-5501-CB66-32154023A171}"/>
              </a:ext>
            </a:extLst>
          </p:cNvPr>
          <p:cNvSpPr/>
          <p:nvPr/>
        </p:nvSpPr>
        <p:spPr>
          <a:xfrm>
            <a:off x="2470100" y="5102647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2</a:t>
            </a:r>
            <a:endParaRPr kumimoji="1" lang="ko-KR" altLang="en-US" sz="1401" b="1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7AA7740-57A9-DFC1-9AED-E263D3891196}"/>
              </a:ext>
            </a:extLst>
          </p:cNvPr>
          <p:cNvSpPr txBox="1"/>
          <p:nvPr/>
        </p:nvSpPr>
        <p:spPr>
          <a:xfrm>
            <a:off x="1902641" y="5376638"/>
            <a:ext cx="1342034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1401" dirty="0"/>
              <a:t>다음 뉴스 보기</a:t>
            </a:r>
            <a:endParaRPr kumimoji="1" lang="en-US" altLang="ko-KR" sz="1401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4327578-8396-84D2-E903-D3A3B85DCFF5}"/>
              </a:ext>
            </a:extLst>
          </p:cNvPr>
          <p:cNvSpPr txBox="1"/>
          <p:nvPr/>
        </p:nvSpPr>
        <p:spPr>
          <a:xfrm>
            <a:off x="5774693" y="5376638"/>
            <a:ext cx="1342034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1401" dirty="0"/>
              <a:t>이전 뉴스 보기</a:t>
            </a:r>
            <a:endParaRPr kumimoji="1" lang="en-US" altLang="ko-KR" sz="1401" dirty="0"/>
          </a:p>
        </p:txBody>
      </p:sp>
      <p:cxnSp>
        <p:nvCxnSpPr>
          <p:cNvPr id="44" name="직선 연결선[R] 43">
            <a:extLst>
              <a:ext uri="{FF2B5EF4-FFF2-40B4-BE49-F238E27FC236}">
                <a16:creationId xmlns:a16="http://schemas.microsoft.com/office/drawing/2014/main" id="{4424E041-57CA-FB2D-3ED5-B83F569E7B58}"/>
              </a:ext>
            </a:extLst>
          </p:cNvPr>
          <p:cNvCxnSpPr>
            <a:stCxn id="39" idx="0"/>
            <a:endCxn id="39" idx="2"/>
          </p:cNvCxnSpPr>
          <p:nvPr/>
        </p:nvCxnSpPr>
        <p:spPr>
          <a:xfrm>
            <a:off x="4477022" y="5228651"/>
            <a:ext cx="0" cy="5672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0" name="직사각형 69">
            <a:extLst>
              <a:ext uri="{FF2B5EF4-FFF2-40B4-BE49-F238E27FC236}">
                <a16:creationId xmlns:a16="http://schemas.microsoft.com/office/drawing/2014/main" id="{2C4B62D0-B4AA-4FFF-92A9-5B384BDA4143}"/>
              </a:ext>
            </a:extLst>
          </p:cNvPr>
          <p:cNvSpPr/>
          <p:nvPr/>
        </p:nvSpPr>
        <p:spPr>
          <a:xfrm>
            <a:off x="6342151" y="5044931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3</a:t>
            </a:r>
            <a:endParaRPr kumimoji="1" lang="ko-KR" altLang="en-US" sz="1401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DA68C8A-7BB2-99D3-B882-FC65CA9F258B}"/>
              </a:ext>
            </a:extLst>
          </p:cNvPr>
          <p:cNvSpPr txBox="1"/>
          <p:nvPr/>
        </p:nvSpPr>
        <p:spPr>
          <a:xfrm>
            <a:off x="2237840" y="574219"/>
            <a:ext cx="5418663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ko-KR" sz="1401" dirty="0"/>
              <a:t>IMPACT</a:t>
            </a:r>
            <a:r>
              <a:rPr kumimoji="1" lang="ko-KR" altLang="en-US" sz="1401" dirty="0"/>
              <a:t> 코칭  </a:t>
            </a:r>
            <a:r>
              <a:rPr kumimoji="1" lang="en-US" altLang="ko-KR" sz="1401" dirty="0"/>
              <a:t> </a:t>
            </a:r>
            <a:r>
              <a:rPr kumimoji="1" lang="ko-KR" altLang="en-US" sz="1401" dirty="0"/>
              <a:t> 코치 양성 </a:t>
            </a:r>
            <a:r>
              <a:rPr kumimoji="1" lang="en-US" altLang="ko-KR" sz="1401" dirty="0"/>
              <a:t>  </a:t>
            </a:r>
            <a:r>
              <a:rPr kumimoji="1" lang="ko-KR" altLang="en-US" sz="1401" dirty="0"/>
              <a:t> </a:t>
            </a:r>
            <a:r>
              <a:rPr kumimoji="1" lang="en-US" altLang="ko-KR" sz="1401" dirty="0"/>
              <a:t>IMPCAT </a:t>
            </a:r>
            <a:r>
              <a:rPr kumimoji="1" lang="ko-KR" altLang="en-US" sz="1401" dirty="0"/>
              <a:t>교육 </a:t>
            </a:r>
            <a:r>
              <a:rPr kumimoji="1" lang="en-US" altLang="ko-KR" sz="1401" dirty="0"/>
              <a:t>   IMPACT </a:t>
            </a:r>
            <a:r>
              <a:rPr kumimoji="1" lang="ko-KR" altLang="en-US" sz="1401" dirty="0"/>
              <a:t>콘텐츠</a:t>
            </a:r>
            <a:r>
              <a:rPr kumimoji="1" lang="en-US" altLang="ko-KR" sz="1401" dirty="0"/>
              <a:t>   </a:t>
            </a:r>
            <a:r>
              <a:rPr kumimoji="1" lang="ko-KR" altLang="en-US" sz="1401" dirty="0"/>
              <a:t> </a:t>
            </a:r>
            <a:r>
              <a:rPr kumimoji="1" lang="ko-KR" altLang="en-US" sz="1401" b="1" dirty="0"/>
              <a:t>회사 소개</a:t>
            </a: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19F88403-4B1F-11E8-4E04-8296AB3134AB}"/>
              </a:ext>
            </a:extLst>
          </p:cNvPr>
          <p:cNvSpPr/>
          <p:nvPr/>
        </p:nvSpPr>
        <p:spPr>
          <a:xfrm>
            <a:off x="9284343" y="884535"/>
            <a:ext cx="2705787" cy="63281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R" altLang="en-US" sz="1401" b="1" dirty="0"/>
              <a:t>위치</a:t>
            </a:r>
            <a:r>
              <a:rPr kumimoji="1" lang="en-US" altLang="ko-KR" sz="1401" b="1" dirty="0"/>
              <a:t>:</a:t>
            </a:r>
            <a:r>
              <a:rPr kumimoji="1" lang="ko-KR" altLang="en-US" sz="1401" b="1" dirty="0"/>
              <a:t> 회사 소개</a:t>
            </a:r>
            <a:endParaRPr kumimoji="1" lang="en-US" altLang="ko-KR" sz="1401" b="1" dirty="0"/>
          </a:p>
          <a:p>
            <a:pPr algn="ctr"/>
            <a:r>
              <a:rPr kumimoji="1" lang="en-US" altLang="ko-KR" sz="1401" b="1" dirty="0"/>
              <a:t>&gt;</a:t>
            </a:r>
            <a:r>
              <a:rPr kumimoji="1" lang="ko-KR" altLang="en-US" sz="1401" b="1" dirty="0"/>
              <a:t> 뉴스 </a:t>
            </a:r>
            <a:r>
              <a:rPr kumimoji="1" lang="en-US" altLang="ko-KR" sz="1401" b="1" dirty="0"/>
              <a:t>&gt;</a:t>
            </a:r>
            <a:r>
              <a:rPr kumimoji="1" lang="ko-KR" altLang="en-US" sz="1401" b="1" dirty="0"/>
              <a:t> 공지 페이지</a:t>
            </a: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4E9D8A7F-AA7A-CE2C-3D5E-D6B50F6A859A}"/>
              </a:ext>
            </a:extLst>
          </p:cNvPr>
          <p:cNvSpPr/>
          <p:nvPr/>
        </p:nvSpPr>
        <p:spPr>
          <a:xfrm>
            <a:off x="6605123" y="933701"/>
            <a:ext cx="1121230" cy="24627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2B9EC6DC-1093-7395-FDDE-5B346F1A66E5}"/>
              </a:ext>
            </a:extLst>
          </p:cNvPr>
          <p:cNvSpPr/>
          <p:nvPr/>
        </p:nvSpPr>
        <p:spPr>
          <a:xfrm>
            <a:off x="6605123" y="1174774"/>
            <a:ext cx="1121230" cy="24627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E11E4D8B-3B44-006E-8382-67BA29591D6A}"/>
              </a:ext>
            </a:extLst>
          </p:cNvPr>
          <p:cNvSpPr/>
          <p:nvPr/>
        </p:nvSpPr>
        <p:spPr>
          <a:xfrm>
            <a:off x="6605123" y="1415374"/>
            <a:ext cx="1121230" cy="24627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57BBB676-14B0-4F1A-8A88-33708C2225C5}"/>
              </a:ext>
            </a:extLst>
          </p:cNvPr>
          <p:cNvSpPr/>
          <p:nvPr/>
        </p:nvSpPr>
        <p:spPr>
          <a:xfrm>
            <a:off x="6605123" y="1656448"/>
            <a:ext cx="1121230" cy="24627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C9BA6CB-90D7-9374-7204-DC58B35FF4D8}"/>
              </a:ext>
            </a:extLst>
          </p:cNvPr>
          <p:cNvSpPr txBox="1"/>
          <p:nvPr/>
        </p:nvSpPr>
        <p:spPr>
          <a:xfrm>
            <a:off x="6816924" y="881779"/>
            <a:ext cx="697627" cy="10386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1900"/>
              </a:lnSpc>
            </a:pPr>
            <a:r>
              <a:rPr kumimoji="1" lang="en-US" altLang="ko-KR" sz="1001" dirty="0"/>
              <a:t>Value</a:t>
            </a:r>
          </a:p>
          <a:p>
            <a:pPr algn="ctr">
              <a:lnSpc>
                <a:spcPts val="1900"/>
              </a:lnSpc>
            </a:pPr>
            <a:r>
              <a:rPr kumimoji="1" lang="en-US" altLang="ko-KR" sz="1001" dirty="0"/>
              <a:t>People</a:t>
            </a:r>
          </a:p>
          <a:p>
            <a:pPr algn="ctr">
              <a:lnSpc>
                <a:spcPts val="1900"/>
              </a:lnSpc>
            </a:pPr>
            <a:r>
              <a:rPr kumimoji="1" lang="ko-KR" altLang="en-US" sz="1001" dirty="0"/>
              <a:t>수행실적</a:t>
            </a:r>
            <a:endParaRPr kumimoji="1" lang="en-US" altLang="ko-KR" sz="1001" dirty="0"/>
          </a:p>
          <a:p>
            <a:pPr algn="ctr">
              <a:lnSpc>
                <a:spcPts val="1900"/>
              </a:lnSpc>
            </a:pPr>
            <a:r>
              <a:rPr kumimoji="1" lang="ko-KR" altLang="en-US" sz="1001" b="1" dirty="0"/>
              <a:t>뉴스</a:t>
            </a:r>
          </a:p>
        </p:txBody>
      </p:sp>
    </p:spTree>
    <p:extLst>
      <p:ext uri="{BB962C8B-B14F-4D97-AF65-F5344CB8AC3E}">
        <p14:creationId xmlns:p14="http://schemas.microsoft.com/office/powerpoint/2010/main" val="308275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ADD927-19E8-4DE2-4F60-FFC85A3690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>
            <a:extLst>
              <a:ext uri="{FF2B5EF4-FFF2-40B4-BE49-F238E27FC236}">
                <a16:creationId xmlns:a16="http://schemas.microsoft.com/office/drawing/2014/main" id="{42022BE0-848F-9D43-50A7-6069AC91C506}"/>
              </a:ext>
            </a:extLst>
          </p:cNvPr>
          <p:cNvSpPr/>
          <p:nvPr/>
        </p:nvSpPr>
        <p:spPr>
          <a:xfrm>
            <a:off x="8991601" y="1"/>
            <a:ext cx="32004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CAB5CD02-DD94-88AE-084C-BF759214DCB3}"/>
              </a:ext>
            </a:extLst>
          </p:cNvPr>
          <p:cNvSpPr/>
          <p:nvPr/>
        </p:nvSpPr>
        <p:spPr>
          <a:xfrm>
            <a:off x="478972" y="469573"/>
            <a:ext cx="7996101" cy="5337842"/>
          </a:xfrm>
          <a:prstGeom prst="rect">
            <a:avLst/>
          </a:prstGeom>
          <a:solidFill>
            <a:schemeClr val="bg1"/>
          </a:solidFill>
          <a:ln w="285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A415778C-5C13-9CBB-51E3-C9554DD92CA7}"/>
              </a:ext>
            </a:extLst>
          </p:cNvPr>
          <p:cNvSpPr/>
          <p:nvPr/>
        </p:nvSpPr>
        <p:spPr>
          <a:xfrm>
            <a:off x="478971" y="469572"/>
            <a:ext cx="7996101" cy="517072"/>
          </a:xfrm>
          <a:prstGeom prst="rect">
            <a:avLst/>
          </a:prstGeom>
          <a:solidFill>
            <a:schemeClr val="bg1"/>
          </a:solidFill>
          <a:ln w="19050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C91B20E-99A2-41DE-5B0C-C473A4703C73}"/>
              </a:ext>
            </a:extLst>
          </p:cNvPr>
          <p:cNvSpPr txBox="1"/>
          <p:nvPr/>
        </p:nvSpPr>
        <p:spPr>
          <a:xfrm>
            <a:off x="2237841" y="574219"/>
            <a:ext cx="5431808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ko-KR" sz="1401" b="1" dirty="0"/>
              <a:t>IMPACT</a:t>
            </a:r>
            <a:r>
              <a:rPr kumimoji="1" lang="ko-KR" altLang="en-US" sz="1401" b="1" dirty="0"/>
              <a:t> 코칭</a:t>
            </a:r>
            <a:r>
              <a:rPr kumimoji="1" lang="ko-KR" altLang="en-US" sz="1401" dirty="0"/>
              <a:t>  </a:t>
            </a:r>
            <a:r>
              <a:rPr kumimoji="1" lang="en-US" altLang="ko-KR" sz="1401" dirty="0"/>
              <a:t> </a:t>
            </a:r>
            <a:r>
              <a:rPr kumimoji="1" lang="ko-KR" altLang="en-US" sz="1401" dirty="0"/>
              <a:t> 코치 양성 </a:t>
            </a:r>
            <a:r>
              <a:rPr kumimoji="1" lang="en-US" altLang="ko-KR" sz="1401" dirty="0"/>
              <a:t>  </a:t>
            </a:r>
            <a:r>
              <a:rPr kumimoji="1" lang="ko-KR" altLang="en-US" sz="1401" dirty="0"/>
              <a:t> </a:t>
            </a:r>
            <a:r>
              <a:rPr kumimoji="1" lang="en-US" altLang="ko-KR" sz="1401" dirty="0"/>
              <a:t>IMPCAT </a:t>
            </a:r>
            <a:r>
              <a:rPr kumimoji="1" lang="ko-KR" altLang="en-US" sz="1401" dirty="0"/>
              <a:t>교육 </a:t>
            </a:r>
            <a:r>
              <a:rPr kumimoji="1" lang="en-US" altLang="ko-KR" sz="1401" dirty="0"/>
              <a:t>   IMPACT </a:t>
            </a:r>
            <a:r>
              <a:rPr kumimoji="1" lang="ko-KR" altLang="en-US" sz="1401" dirty="0"/>
              <a:t>콘텐츠</a:t>
            </a:r>
            <a:r>
              <a:rPr kumimoji="1" lang="en-US" altLang="ko-KR" sz="1401" dirty="0"/>
              <a:t>   </a:t>
            </a:r>
            <a:r>
              <a:rPr kumimoji="1" lang="ko-KR" altLang="en-US" sz="1401" dirty="0"/>
              <a:t> 회사 소개</a:t>
            </a:r>
          </a:p>
        </p:txBody>
      </p:sp>
      <p:pic>
        <p:nvPicPr>
          <p:cNvPr id="16" name="그림 15">
            <a:extLst>
              <a:ext uri="{FF2B5EF4-FFF2-40B4-BE49-F238E27FC236}">
                <a16:creationId xmlns:a16="http://schemas.microsoft.com/office/drawing/2014/main" id="{3F79F21A-CC78-9A2F-C1DE-28F5373B53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061" y="521282"/>
            <a:ext cx="413657" cy="413657"/>
          </a:xfrm>
          <a:prstGeom prst="rect">
            <a:avLst/>
          </a:prstGeom>
        </p:spPr>
      </p:pic>
      <p:sp>
        <p:nvSpPr>
          <p:cNvPr id="29" name="직사각형 28">
            <a:extLst>
              <a:ext uri="{FF2B5EF4-FFF2-40B4-BE49-F238E27FC236}">
                <a16:creationId xmlns:a16="http://schemas.microsoft.com/office/drawing/2014/main" id="{B978C717-487C-96E7-5F31-D875EE8F1E83}"/>
              </a:ext>
            </a:extLst>
          </p:cNvPr>
          <p:cNvSpPr/>
          <p:nvPr/>
        </p:nvSpPr>
        <p:spPr>
          <a:xfrm>
            <a:off x="3651529" y="2389033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1</a:t>
            </a:r>
            <a:endParaRPr kumimoji="1" lang="ko-KR" altLang="en-US" sz="1401" b="1" dirty="0"/>
          </a:p>
        </p:txBody>
      </p:sp>
      <p:sp>
        <p:nvSpPr>
          <p:cNvPr id="31" name="직사각형 30">
            <a:extLst>
              <a:ext uri="{FF2B5EF4-FFF2-40B4-BE49-F238E27FC236}">
                <a16:creationId xmlns:a16="http://schemas.microsoft.com/office/drawing/2014/main" id="{E2F39131-705C-CD14-C90F-364C48EE57B2}"/>
              </a:ext>
            </a:extLst>
          </p:cNvPr>
          <p:cNvSpPr/>
          <p:nvPr/>
        </p:nvSpPr>
        <p:spPr>
          <a:xfrm>
            <a:off x="2283831" y="933701"/>
            <a:ext cx="1121230" cy="24627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32" name="직사각형 31">
            <a:extLst>
              <a:ext uri="{FF2B5EF4-FFF2-40B4-BE49-F238E27FC236}">
                <a16:creationId xmlns:a16="http://schemas.microsoft.com/office/drawing/2014/main" id="{1534BC4B-531F-2101-6102-BA1BDC3F15E4}"/>
              </a:ext>
            </a:extLst>
          </p:cNvPr>
          <p:cNvSpPr/>
          <p:nvPr/>
        </p:nvSpPr>
        <p:spPr>
          <a:xfrm>
            <a:off x="2283831" y="1174774"/>
            <a:ext cx="1121230" cy="24627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B2E9A23A-6728-8AFA-00F4-1B22CA450933}"/>
              </a:ext>
            </a:extLst>
          </p:cNvPr>
          <p:cNvSpPr/>
          <p:nvPr/>
        </p:nvSpPr>
        <p:spPr>
          <a:xfrm>
            <a:off x="2283831" y="1415374"/>
            <a:ext cx="1121230" cy="24627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34" name="직사각형 33">
            <a:extLst>
              <a:ext uri="{FF2B5EF4-FFF2-40B4-BE49-F238E27FC236}">
                <a16:creationId xmlns:a16="http://schemas.microsoft.com/office/drawing/2014/main" id="{35B0CE19-A6AA-E747-A94C-2706FB5130FB}"/>
              </a:ext>
            </a:extLst>
          </p:cNvPr>
          <p:cNvSpPr/>
          <p:nvPr/>
        </p:nvSpPr>
        <p:spPr>
          <a:xfrm>
            <a:off x="2283831" y="1656448"/>
            <a:ext cx="1121230" cy="24627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48" name="직사각형 47">
            <a:extLst>
              <a:ext uri="{FF2B5EF4-FFF2-40B4-BE49-F238E27FC236}">
                <a16:creationId xmlns:a16="http://schemas.microsoft.com/office/drawing/2014/main" id="{D7B0372D-7EB2-C53D-B50B-F2B975DD5CD3}"/>
              </a:ext>
            </a:extLst>
          </p:cNvPr>
          <p:cNvSpPr/>
          <p:nvPr/>
        </p:nvSpPr>
        <p:spPr>
          <a:xfrm flipV="1">
            <a:off x="463183" y="6013125"/>
            <a:ext cx="7996101" cy="517071"/>
          </a:xfrm>
          <a:prstGeom prst="rect">
            <a:avLst/>
          </a:prstGeom>
          <a:solidFill>
            <a:schemeClr val="bg1"/>
          </a:solidFill>
          <a:ln w="285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DDF9CB65-E189-7BA0-7DEA-FF0253984723}"/>
              </a:ext>
            </a:extLst>
          </p:cNvPr>
          <p:cNvSpPr txBox="1"/>
          <p:nvPr/>
        </p:nvSpPr>
        <p:spPr>
          <a:xfrm>
            <a:off x="788118" y="6121723"/>
            <a:ext cx="1173719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ko-KR" sz="1401" dirty="0"/>
              <a:t>1:1</a:t>
            </a:r>
            <a:r>
              <a:rPr kumimoji="1" lang="ko-KR" altLang="en-US" sz="1401" dirty="0"/>
              <a:t> 문의하기</a:t>
            </a:r>
          </a:p>
        </p:txBody>
      </p:sp>
      <p:sp>
        <p:nvSpPr>
          <p:cNvPr id="55" name="직사각형 54">
            <a:extLst>
              <a:ext uri="{FF2B5EF4-FFF2-40B4-BE49-F238E27FC236}">
                <a16:creationId xmlns:a16="http://schemas.microsoft.com/office/drawing/2014/main" id="{DB0B2E05-4E56-150A-D495-C41099320186}"/>
              </a:ext>
            </a:extLst>
          </p:cNvPr>
          <p:cNvSpPr/>
          <p:nvPr/>
        </p:nvSpPr>
        <p:spPr>
          <a:xfrm>
            <a:off x="9373913" y="1941785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1</a:t>
            </a:r>
            <a:endParaRPr kumimoji="1" lang="ko-KR" altLang="en-US" sz="1401" b="1" dirty="0"/>
          </a:p>
        </p:txBody>
      </p:sp>
      <p:sp>
        <p:nvSpPr>
          <p:cNvPr id="56" name="직사각형 55">
            <a:extLst>
              <a:ext uri="{FF2B5EF4-FFF2-40B4-BE49-F238E27FC236}">
                <a16:creationId xmlns:a16="http://schemas.microsoft.com/office/drawing/2014/main" id="{8ED68D23-9386-2E9A-AB53-42841447B827}"/>
              </a:ext>
            </a:extLst>
          </p:cNvPr>
          <p:cNvSpPr/>
          <p:nvPr/>
        </p:nvSpPr>
        <p:spPr>
          <a:xfrm>
            <a:off x="9007390" y="5290342"/>
            <a:ext cx="3184610" cy="1567659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57" name="직사각형 56">
            <a:extLst>
              <a:ext uri="{FF2B5EF4-FFF2-40B4-BE49-F238E27FC236}">
                <a16:creationId xmlns:a16="http://schemas.microsoft.com/office/drawing/2014/main" id="{99D832CA-C36A-66AE-D55D-1C9D5BE3CF92}"/>
              </a:ext>
            </a:extLst>
          </p:cNvPr>
          <p:cNvSpPr/>
          <p:nvPr/>
        </p:nvSpPr>
        <p:spPr>
          <a:xfrm>
            <a:off x="9007388" y="5411310"/>
            <a:ext cx="3184613" cy="396108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MEMO</a:t>
            </a:r>
            <a:endParaRPr kumimoji="1" lang="ko-KR" altLang="en-US" sz="1401" b="1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6DF0B0B-3ACF-F39A-5FDF-AB96B4CB341A}"/>
              </a:ext>
            </a:extLst>
          </p:cNvPr>
          <p:cNvSpPr txBox="1"/>
          <p:nvPr/>
        </p:nvSpPr>
        <p:spPr>
          <a:xfrm>
            <a:off x="9625918" y="1913898"/>
            <a:ext cx="2022647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ko-KR" sz="1401" dirty="0"/>
              <a:t>(</a:t>
            </a:r>
            <a:r>
              <a:rPr kumimoji="1" lang="ko-KR" altLang="en-US" sz="1401" dirty="0"/>
              <a:t>이미지</a:t>
            </a:r>
            <a:r>
              <a:rPr kumimoji="1" lang="en-US" altLang="ko-KR" sz="1401" dirty="0"/>
              <a:t>)</a:t>
            </a:r>
            <a:endParaRPr kumimoji="1" lang="ko-KR" altLang="en-US" sz="1401" dirty="0"/>
          </a:p>
        </p:txBody>
      </p:sp>
      <p:sp>
        <p:nvSpPr>
          <p:cNvPr id="60" name="직사각형 59">
            <a:extLst>
              <a:ext uri="{FF2B5EF4-FFF2-40B4-BE49-F238E27FC236}">
                <a16:creationId xmlns:a16="http://schemas.microsoft.com/office/drawing/2014/main" id="{5A948BB6-73AD-A5F0-59F2-CA83A9E44EE9}"/>
              </a:ext>
            </a:extLst>
          </p:cNvPr>
          <p:cNvSpPr/>
          <p:nvPr/>
        </p:nvSpPr>
        <p:spPr>
          <a:xfrm>
            <a:off x="9373913" y="2373585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2</a:t>
            </a:r>
            <a:endParaRPr kumimoji="1" lang="ko-KR" altLang="en-US" sz="1401" b="1" dirty="0"/>
          </a:p>
        </p:txBody>
      </p:sp>
      <p:sp>
        <p:nvSpPr>
          <p:cNvPr id="71" name="직사각형 70">
            <a:extLst>
              <a:ext uri="{FF2B5EF4-FFF2-40B4-BE49-F238E27FC236}">
                <a16:creationId xmlns:a16="http://schemas.microsoft.com/office/drawing/2014/main" id="{F2D5AC5E-BD8D-FD6D-C78C-385A88138FC2}"/>
              </a:ext>
            </a:extLst>
          </p:cNvPr>
          <p:cNvSpPr/>
          <p:nvPr/>
        </p:nvSpPr>
        <p:spPr>
          <a:xfrm>
            <a:off x="9373913" y="3406975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3</a:t>
            </a:r>
            <a:endParaRPr kumimoji="1" lang="ko-KR" altLang="en-US" sz="1401" b="1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9CC2F040-52D0-5872-6331-9EB0B0DC71C6}"/>
              </a:ext>
            </a:extLst>
          </p:cNvPr>
          <p:cNvSpPr txBox="1"/>
          <p:nvPr/>
        </p:nvSpPr>
        <p:spPr>
          <a:xfrm>
            <a:off x="9625914" y="3379088"/>
            <a:ext cx="2705787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ko-KR" sz="1401" dirty="0"/>
              <a:t>(1:1</a:t>
            </a:r>
            <a:r>
              <a:rPr kumimoji="1" lang="ko-KR" altLang="en-US" sz="1401" dirty="0"/>
              <a:t> 코칭 페이지 이동</a:t>
            </a:r>
            <a:r>
              <a:rPr kumimoji="1" lang="en-US" altLang="ko-KR" sz="1401" dirty="0"/>
              <a:t>)</a:t>
            </a:r>
          </a:p>
        </p:txBody>
      </p:sp>
      <p:sp>
        <p:nvSpPr>
          <p:cNvPr id="115" name="직사각형 114">
            <a:extLst>
              <a:ext uri="{FF2B5EF4-FFF2-40B4-BE49-F238E27FC236}">
                <a16:creationId xmlns:a16="http://schemas.microsoft.com/office/drawing/2014/main" id="{A4699E51-3113-C07B-9F4A-E9C1B28950DD}"/>
              </a:ext>
            </a:extLst>
          </p:cNvPr>
          <p:cNvSpPr/>
          <p:nvPr/>
        </p:nvSpPr>
        <p:spPr>
          <a:xfrm>
            <a:off x="9284343" y="465138"/>
            <a:ext cx="2705787" cy="35662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R" altLang="en-US" sz="1401" b="1" dirty="0" err="1"/>
              <a:t>화면명</a:t>
            </a:r>
            <a:r>
              <a:rPr kumimoji="1" lang="en-US" altLang="ko-KR" sz="1401" b="1" dirty="0"/>
              <a:t>:</a:t>
            </a:r>
            <a:r>
              <a:rPr kumimoji="1" lang="ko-KR" altLang="en-US" sz="1401" b="1" dirty="0"/>
              <a:t> </a:t>
            </a:r>
            <a:r>
              <a:rPr kumimoji="1" lang="ko-KR" altLang="en-US" sz="1401" b="1" dirty="0" err="1"/>
              <a:t>메뉴바</a:t>
            </a:r>
            <a:endParaRPr kumimoji="1" lang="ko-KR" altLang="en-US" sz="1401" b="1" dirty="0"/>
          </a:p>
        </p:txBody>
      </p:sp>
      <p:sp>
        <p:nvSpPr>
          <p:cNvPr id="116" name="직사각형 115">
            <a:extLst>
              <a:ext uri="{FF2B5EF4-FFF2-40B4-BE49-F238E27FC236}">
                <a16:creationId xmlns:a16="http://schemas.microsoft.com/office/drawing/2014/main" id="{3BB9BE6E-9787-A6F7-243E-CD96A2ECDFCF}"/>
              </a:ext>
            </a:extLst>
          </p:cNvPr>
          <p:cNvSpPr/>
          <p:nvPr/>
        </p:nvSpPr>
        <p:spPr>
          <a:xfrm>
            <a:off x="2283831" y="1897749"/>
            <a:ext cx="1121230" cy="24627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EFFF66F-4790-C02A-4EE6-9B3DEF647D0B}"/>
              </a:ext>
            </a:extLst>
          </p:cNvPr>
          <p:cNvSpPr txBox="1"/>
          <p:nvPr/>
        </p:nvSpPr>
        <p:spPr>
          <a:xfrm>
            <a:off x="2259189" y="881780"/>
            <a:ext cx="1170513" cy="12823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1900"/>
              </a:lnSpc>
            </a:pPr>
            <a:r>
              <a:rPr kumimoji="1" lang="ko-KR" altLang="en-US" sz="1001" b="1" dirty="0"/>
              <a:t>임팩트 코칭이란</a:t>
            </a:r>
            <a:r>
              <a:rPr kumimoji="1" lang="en-US" altLang="ko-KR" sz="1001" b="1" dirty="0"/>
              <a:t>?</a:t>
            </a:r>
          </a:p>
          <a:p>
            <a:pPr algn="ctr">
              <a:lnSpc>
                <a:spcPts val="1900"/>
              </a:lnSpc>
            </a:pPr>
            <a:r>
              <a:rPr kumimoji="1" lang="en-US" altLang="ko-KR" sz="1001" dirty="0"/>
              <a:t>1:1</a:t>
            </a:r>
            <a:r>
              <a:rPr kumimoji="1" lang="ko-KR" altLang="en-US" sz="1001" dirty="0"/>
              <a:t> 코칭</a:t>
            </a:r>
            <a:endParaRPr kumimoji="1" lang="en-US" altLang="ko-KR" sz="1001" dirty="0"/>
          </a:p>
          <a:p>
            <a:pPr algn="ctr">
              <a:lnSpc>
                <a:spcPts val="1900"/>
              </a:lnSpc>
            </a:pPr>
            <a:r>
              <a:rPr kumimoji="1" lang="ko-KR" altLang="en-US" sz="1001" dirty="0"/>
              <a:t>그룹 코칭</a:t>
            </a:r>
            <a:endParaRPr kumimoji="1" lang="en-US" altLang="ko-KR" sz="1001" dirty="0"/>
          </a:p>
          <a:p>
            <a:pPr algn="ctr">
              <a:lnSpc>
                <a:spcPts val="1900"/>
              </a:lnSpc>
            </a:pPr>
            <a:r>
              <a:rPr kumimoji="1" lang="ko-KR" altLang="en-US" sz="1001" dirty="0"/>
              <a:t>팀 코칭</a:t>
            </a:r>
            <a:endParaRPr kumimoji="1" lang="en-US" altLang="ko-KR" sz="1001" dirty="0"/>
          </a:p>
          <a:p>
            <a:pPr algn="ctr">
              <a:lnSpc>
                <a:spcPts val="1900"/>
              </a:lnSpc>
            </a:pPr>
            <a:r>
              <a:rPr kumimoji="1" lang="ko-KR" altLang="en-US" sz="1001" dirty="0"/>
              <a:t>맞춤형 코칭</a:t>
            </a: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02AD6D5B-37DB-81C6-CFD0-A113F8265398}"/>
              </a:ext>
            </a:extLst>
          </p:cNvPr>
          <p:cNvSpPr/>
          <p:nvPr/>
        </p:nvSpPr>
        <p:spPr>
          <a:xfrm>
            <a:off x="494761" y="3429005"/>
            <a:ext cx="7964523" cy="236408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510CEB8-1746-1BE8-E6CF-A9C0AE7711BA}"/>
              </a:ext>
            </a:extLst>
          </p:cNvPr>
          <p:cNvSpPr txBox="1"/>
          <p:nvPr/>
        </p:nvSpPr>
        <p:spPr>
          <a:xfrm>
            <a:off x="3904588" y="2369522"/>
            <a:ext cx="1521570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1401" dirty="0"/>
              <a:t>코칭 교육 로드맵</a:t>
            </a:r>
          </a:p>
        </p:txBody>
      </p:sp>
      <p:sp>
        <p:nvSpPr>
          <p:cNvPr id="9" name="모서리가 둥근 직사각형 8">
            <a:extLst>
              <a:ext uri="{FF2B5EF4-FFF2-40B4-BE49-F238E27FC236}">
                <a16:creationId xmlns:a16="http://schemas.microsoft.com/office/drawing/2014/main" id="{6508DB94-08C5-0E14-8D5F-04483F5694E3}"/>
              </a:ext>
            </a:extLst>
          </p:cNvPr>
          <p:cNvSpPr/>
          <p:nvPr/>
        </p:nvSpPr>
        <p:spPr>
          <a:xfrm>
            <a:off x="1803917" y="3639090"/>
            <a:ext cx="1168400" cy="55779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846CD87-4184-2C26-7B7C-BE993930D647}"/>
              </a:ext>
            </a:extLst>
          </p:cNvPr>
          <p:cNvSpPr txBox="1"/>
          <p:nvPr/>
        </p:nvSpPr>
        <p:spPr>
          <a:xfrm>
            <a:off x="2067161" y="3792399"/>
            <a:ext cx="635110" cy="2463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ko-KR" sz="1001" dirty="0"/>
              <a:t>1:1</a:t>
            </a:r>
            <a:r>
              <a:rPr kumimoji="1" lang="ko-KR" altLang="en-US" sz="1001" dirty="0"/>
              <a:t> 코칭</a:t>
            </a:r>
          </a:p>
        </p:txBody>
      </p:sp>
      <p:sp>
        <p:nvSpPr>
          <p:cNvPr id="15" name="모서리가 둥근 직사각형 14">
            <a:extLst>
              <a:ext uri="{FF2B5EF4-FFF2-40B4-BE49-F238E27FC236}">
                <a16:creationId xmlns:a16="http://schemas.microsoft.com/office/drawing/2014/main" id="{2BB728F4-D5AF-DC27-DE9E-D2E06410CFB7}"/>
              </a:ext>
            </a:extLst>
          </p:cNvPr>
          <p:cNvSpPr/>
          <p:nvPr/>
        </p:nvSpPr>
        <p:spPr>
          <a:xfrm>
            <a:off x="3137417" y="3639090"/>
            <a:ext cx="1168400" cy="55779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3F7B17C-0250-11FB-94DF-EE5B3960BC21}"/>
              </a:ext>
            </a:extLst>
          </p:cNvPr>
          <p:cNvSpPr txBox="1"/>
          <p:nvPr/>
        </p:nvSpPr>
        <p:spPr>
          <a:xfrm>
            <a:off x="3290856" y="3792399"/>
            <a:ext cx="854721" cy="2463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ko-KR" altLang="en-US" sz="1001" dirty="0" err="1"/>
              <a:t>온보딩</a:t>
            </a:r>
            <a:r>
              <a:rPr kumimoji="1" lang="ko-KR" altLang="en-US" sz="1001" dirty="0"/>
              <a:t> 코칭</a:t>
            </a:r>
          </a:p>
        </p:txBody>
      </p:sp>
      <p:sp>
        <p:nvSpPr>
          <p:cNvPr id="19" name="모서리가 둥근 직사각형 18">
            <a:extLst>
              <a:ext uri="{FF2B5EF4-FFF2-40B4-BE49-F238E27FC236}">
                <a16:creationId xmlns:a16="http://schemas.microsoft.com/office/drawing/2014/main" id="{99B2A2BE-1CAB-6BC0-F1E1-C772A46B6DB3}"/>
              </a:ext>
            </a:extLst>
          </p:cNvPr>
          <p:cNvSpPr/>
          <p:nvPr/>
        </p:nvSpPr>
        <p:spPr>
          <a:xfrm>
            <a:off x="4470916" y="3639090"/>
            <a:ext cx="1168400" cy="55779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7754E4F-0484-FDD8-5C43-9A16AC553677}"/>
              </a:ext>
            </a:extLst>
          </p:cNvPr>
          <p:cNvSpPr txBox="1"/>
          <p:nvPr/>
        </p:nvSpPr>
        <p:spPr>
          <a:xfrm>
            <a:off x="4624355" y="3728899"/>
            <a:ext cx="854721" cy="4003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ko-KR" altLang="en-US" sz="1001" dirty="0"/>
              <a:t>커리어 코칭</a:t>
            </a:r>
            <a:endParaRPr kumimoji="1" lang="en-US" altLang="ko-KR" sz="1001" dirty="0"/>
          </a:p>
          <a:p>
            <a:pPr algn="ctr"/>
            <a:r>
              <a:rPr kumimoji="1" lang="en-US" altLang="ko-KR" sz="1001" dirty="0"/>
              <a:t>(</a:t>
            </a:r>
            <a:r>
              <a:rPr kumimoji="1" lang="ko-KR" altLang="en-US" sz="1001" dirty="0"/>
              <a:t>리더</a:t>
            </a:r>
            <a:r>
              <a:rPr kumimoji="1" lang="en-US" altLang="ko-KR" sz="1001" dirty="0"/>
              <a:t>)</a:t>
            </a:r>
            <a:endParaRPr kumimoji="1" lang="ko-KR" altLang="en-US" sz="1001" dirty="0"/>
          </a:p>
        </p:txBody>
      </p:sp>
      <p:sp>
        <p:nvSpPr>
          <p:cNvPr id="22" name="모서리가 둥근 직사각형 21">
            <a:extLst>
              <a:ext uri="{FF2B5EF4-FFF2-40B4-BE49-F238E27FC236}">
                <a16:creationId xmlns:a16="http://schemas.microsoft.com/office/drawing/2014/main" id="{8D2D8690-C797-51BF-D35B-39CA3CB3930D}"/>
              </a:ext>
            </a:extLst>
          </p:cNvPr>
          <p:cNvSpPr/>
          <p:nvPr/>
        </p:nvSpPr>
        <p:spPr>
          <a:xfrm>
            <a:off x="5804417" y="3639090"/>
            <a:ext cx="1168400" cy="55779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C044813-F11E-62A8-1ADD-BD941C2A2809}"/>
              </a:ext>
            </a:extLst>
          </p:cNvPr>
          <p:cNvSpPr txBox="1"/>
          <p:nvPr/>
        </p:nvSpPr>
        <p:spPr>
          <a:xfrm>
            <a:off x="5957855" y="3728899"/>
            <a:ext cx="854721" cy="4003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ko-KR" altLang="en-US" sz="1001" dirty="0"/>
              <a:t>커리어 코칭</a:t>
            </a:r>
            <a:endParaRPr kumimoji="1" lang="en-US" altLang="ko-KR" sz="1001" dirty="0"/>
          </a:p>
          <a:p>
            <a:pPr algn="ctr"/>
            <a:r>
              <a:rPr kumimoji="1" lang="en-US" altLang="ko-KR" sz="1001" dirty="0"/>
              <a:t>(</a:t>
            </a:r>
            <a:r>
              <a:rPr kumimoji="1" lang="ko-KR" altLang="en-US" sz="1001" dirty="0"/>
              <a:t>구성원</a:t>
            </a:r>
            <a:r>
              <a:rPr kumimoji="1" lang="en-US" altLang="ko-KR" sz="1001" dirty="0"/>
              <a:t>)</a:t>
            </a:r>
            <a:endParaRPr kumimoji="1" lang="ko-KR" altLang="en-US" sz="1001" dirty="0"/>
          </a:p>
        </p:txBody>
      </p:sp>
      <p:sp>
        <p:nvSpPr>
          <p:cNvPr id="24" name="모서리가 둥근 직사각형 23">
            <a:extLst>
              <a:ext uri="{FF2B5EF4-FFF2-40B4-BE49-F238E27FC236}">
                <a16:creationId xmlns:a16="http://schemas.microsoft.com/office/drawing/2014/main" id="{AC89456C-5D2F-1B2C-C7A3-C148791FD805}"/>
              </a:ext>
            </a:extLst>
          </p:cNvPr>
          <p:cNvSpPr/>
          <p:nvPr/>
        </p:nvSpPr>
        <p:spPr>
          <a:xfrm>
            <a:off x="1803917" y="4324889"/>
            <a:ext cx="1168400" cy="55779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EB90776-15E4-7ED6-98E9-48DE69B53AB9}"/>
              </a:ext>
            </a:extLst>
          </p:cNvPr>
          <p:cNvSpPr txBox="1"/>
          <p:nvPr/>
        </p:nvSpPr>
        <p:spPr>
          <a:xfrm>
            <a:off x="2010990" y="4478687"/>
            <a:ext cx="726481" cy="2463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ko-KR" altLang="en-US" sz="1001" dirty="0"/>
              <a:t>그룹 코칭</a:t>
            </a:r>
          </a:p>
        </p:txBody>
      </p:sp>
      <p:sp>
        <p:nvSpPr>
          <p:cNvPr id="27" name="모서리가 둥근 직사각형 26">
            <a:extLst>
              <a:ext uri="{FF2B5EF4-FFF2-40B4-BE49-F238E27FC236}">
                <a16:creationId xmlns:a16="http://schemas.microsoft.com/office/drawing/2014/main" id="{E1238ACA-36B4-1516-F9B3-EEFFC364C0D2}"/>
              </a:ext>
            </a:extLst>
          </p:cNvPr>
          <p:cNvSpPr/>
          <p:nvPr/>
        </p:nvSpPr>
        <p:spPr>
          <a:xfrm>
            <a:off x="3137417" y="4324889"/>
            <a:ext cx="1168400" cy="55779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AB4A6B1-CB0F-5E39-017F-2DDB264D1851}"/>
              </a:ext>
            </a:extLst>
          </p:cNvPr>
          <p:cNvSpPr txBox="1"/>
          <p:nvPr/>
        </p:nvSpPr>
        <p:spPr>
          <a:xfrm>
            <a:off x="3216875" y="4478687"/>
            <a:ext cx="982961" cy="2463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ko-KR" altLang="en-US" sz="1001" dirty="0"/>
              <a:t>성과관리 코칭</a:t>
            </a:r>
          </a:p>
        </p:txBody>
      </p:sp>
      <p:sp>
        <p:nvSpPr>
          <p:cNvPr id="35" name="모서리가 둥근 직사각형 34">
            <a:extLst>
              <a:ext uri="{FF2B5EF4-FFF2-40B4-BE49-F238E27FC236}">
                <a16:creationId xmlns:a16="http://schemas.microsoft.com/office/drawing/2014/main" id="{864EE8E1-11D7-DE7B-0AC3-D14DB081CC03}"/>
              </a:ext>
            </a:extLst>
          </p:cNvPr>
          <p:cNvSpPr/>
          <p:nvPr/>
        </p:nvSpPr>
        <p:spPr>
          <a:xfrm>
            <a:off x="4470916" y="4324889"/>
            <a:ext cx="1168400" cy="55779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8F24790-BC81-AF2F-14B2-C5265A6AE3A4}"/>
              </a:ext>
            </a:extLst>
          </p:cNvPr>
          <p:cNvSpPr txBox="1"/>
          <p:nvPr/>
        </p:nvSpPr>
        <p:spPr>
          <a:xfrm>
            <a:off x="4407707" y="4478687"/>
            <a:ext cx="1268296" cy="2463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ko-KR" altLang="en-US" sz="1001" dirty="0"/>
              <a:t>비즈니스 영어 코칭</a:t>
            </a:r>
          </a:p>
        </p:txBody>
      </p:sp>
      <p:sp>
        <p:nvSpPr>
          <p:cNvPr id="37" name="모서리가 둥근 직사각형 36">
            <a:extLst>
              <a:ext uri="{FF2B5EF4-FFF2-40B4-BE49-F238E27FC236}">
                <a16:creationId xmlns:a16="http://schemas.microsoft.com/office/drawing/2014/main" id="{3CBE7F07-73FC-2151-B0C8-2EC025DA3464}"/>
              </a:ext>
            </a:extLst>
          </p:cNvPr>
          <p:cNvSpPr/>
          <p:nvPr/>
        </p:nvSpPr>
        <p:spPr>
          <a:xfrm>
            <a:off x="5804417" y="4324889"/>
            <a:ext cx="1168400" cy="55779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07408545-95A2-F146-E989-4005C53E7EC5}"/>
              </a:ext>
            </a:extLst>
          </p:cNvPr>
          <p:cNvSpPr txBox="1"/>
          <p:nvPr/>
        </p:nvSpPr>
        <p:spPr>
          <a:xfrm>
            <a:off x="6012113" y="4478687"/>
            <a:ext cx="726481" cy="2463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ko-KR" altLang="en-US" sz="1001" dirty="0"/>
              <a:t>안전 코칭</a:t>
            </a:r>
          </a:p>
        </p:txBody>
      </p:sp>
      <p:sp>
        <p:nvSpPr>
          <p:cNvPr id="39" name="모서리가 둥근 직사각형 38">
            <a:extLst>
              <a:ext uri="{FF2B5EF4-FFF2-40B4-BE49-F238E27FC236}">
                <a16:creationId xmlns:a16="http://schemas.microsoft.com/office/drawing/2014/main" id="{4722C7A6-6629-B312-9B45-2F7A2D7C0D1C}"/>
              </a:ext>
            </a:extLst>
          </p:cNvPr>
          <p:cNvSpPr/>
          <p:nvPr/>
        </p:nvSpPr>
        <p:spPr>
          <a:xfrm>
            <a:off x="1803917" y="5010690"/>
            <a:ext cx="1168400" cy="55779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F3AA65AD-F8A4-9E33-A7E5-64791F11ABD5}"/>
              </a:ext>
            </a:extLst>
          </p:cNvPr>
          <p:cNvSpPr txBox="1"/>
          <p:nvPr/>
        </p:nvSpPr>
        <p:spPr>
          <a:xfrm>
            <a:off x="2102408" y="5163037"/>
            <a:ext cx="598241" cy="2463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ko-KR" altLang="en-US" sz="1001" dirty="0"/>
              <a:t>팀 코칭</a:t>
            </a:r>
          </a:p>
        </p:txBody>
      </p:sp>
      <p:sp>
        <p:nvSpPr>
          <p:cNvPr id="45" name="모서리가 둥근 직사각형 44">
            <a:extLst>
              <a:ext uri="{FF2B5EF4-FFF2-40B4-BE49-F238E27FC236}">
                <a16:creationId xmlns:a16="http://schemas.microsoft.com/office/drawing/2014/main" id="{E1DB0D39-5D21-FCC0-3A48-C7E108BEDDC3}"/>
              </a:ext>
            </a:extLst>
          </p:cNvPr>
          <p:cNvSpPr/>
          <p:nvPr/>
        </p:nvSpPr>
        <p:spPr>
          <a:xfrm>
            <a:off x="3137417" y="5010690"/>
            <a:ext cx="1168400" cy="55779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078162C7-2403-BF04-F7B4-6A4ED7676C70}"/>
              </a:ext>
            </a:extLst>
          </p:cNvPr>
          <p:cNvSpPr txBox="1"/>
          <p:nvPr/>
        </p:nvSpPr>
        <p:spPr>
          <a:xfrm>
            <a:off x="3099358" y="5163037"/>
            <a:ext cx="1268296" cy="2463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ko-KR" altLang="en-US" sz="1001" dirty="0"/>
              <a:t>회의문화 개선 코칭</a:t>
            </a:r>
          </a:p>
        </p:txBody>
      </p:sp>
      <p:sp>
        <p:nvSpPr>
          <p:cNvPr id="47" name="모서리가 둥근 직사각형 46">
            <a:extLst>
              <a:ext uri="{FF2B5EF4-FFF2-40B4-BE49-F238E27FC236}">
                <a16:creationId xmlns:a16="http://schemas.microsoft.com/office/drawing/2014/main" id="{BD5455B9-52BD-D63C-B8EF-33628E4D8277}"/>
              </a:ext>
            </a:extLst>
          </p:cNvPr>
          <p:cNvSpPr/>
          <p:nvPr/>
        </p:nvSpPr>
        <p:spPr>
          <a:xfrm>
            <a:off x="4470916" y="5010690"/>
            <a:ext cx="1168400" cy="55779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B8BF940A-686B-EA16-3124-21C2209B4634}"/>
              </a:ext>
            </a:extLst>
          </p:cNvPr>
          <p:cNvSpPr txBox="1"/>
          <p:nvPr/>
        </p:nvSpPr>
        <p:spPr>
          <a:xfrm>
            <a:off x="4354314" y="5163037"/>
            <a:ext cx="1425390" cy="2463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ko-KR" altLang="en-US" sz="1001" dirty="0"/>
              <a:t>코치형 리더 양성 캠프</a:t>
            </a:r>
            <a:endParaRPr kumimoji="1" lang="en-US" altLang="ko-KR" sz="1001" dirty="0"/>
          </a:p>
        </p:txBody>
      </p:sp>
      <p:sp>
        <p:nvSpPr>
          <p:cNvPr id="65" name="모서리가 둥근 직사각형 64">
            <a:extLst>
              <a:ext uri="{FF2B5EF4-FFF2-40B4-BE49-F238E27FC236}">
                <a16:creationId xmlns:a16="http://schemas.microsoft.com/office/drawing/2014/main" id="{7B407EB7-6C92-94E6-74F7-09862EEAB9D8}"/>
              </a:ext>
            </a:extLst>
          </p:cNvPr>
          <p:cNvSpPr/>
          <p:nvPr/>
        </p:nvSpPr>
        <p:spPr>
          <a:xfrm>
            <a:off x="5804417" y="5010690"/>
            <a:ext cx="1168400" cy="55779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F9A1C088-1924-D94C-532E-BA3755ECDF1F}"/>
              </a:ext>
            </a:extLst>
          </p:cNvPr>
          <p:cNvSpPr txBox="1"/>
          <p:nvPr/>
        </p:nvSpPr>
        <p:spPr>
          <a:xfrm>
            <a:off x="5973146" y="5163037"/>
            <a:ext cx="854721" cy="2463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ko-KR" altLang="en-US" sz="1001" dirty="0"/>
              <a:t>리더십 코칭</a:t>
            </a:r>
          </a:p>
        </p:txBody>
      </p:sp>
      <p:sp>
        <p:nvSpPr>
          <p:cNvPr id="69" name="직사각형 68">
            <a:extLst>
              <a:ext uri="{FF2B5EF4-FFF2-40B4-BE49-F238E27FC236}">
                <a16:creationId xmlns:a16="http://schemas.microsoft.com/office/drawing/2014/main" id="{439AA941-F0D1-E474-77C5-5DA2EF7ECD49}"/>
              </a:ext>
            </a:extLst>
          </p:cNvPr>
          <p:cNvSpPr/>
          <p:nvPr/>
        </p:nvSpPr>
        <p:spPr>
          <a:xfrm>
            <a:off x="1454428" y="3303433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2</a:t>
            </a:r>
            <a:endParaRPr kumimoji="1" lang="ko-KR" altLang="en-US" sz="1401" b="1" dirty="0"/>
          </a:p>
        </p:txBody>
      </p:sp>
      <p:sp>
        <p:nvSpPr>
          <p:cNvPr id="76" name="직사각형 75">
            <a:extLst>
              <a:ext uri="{FF2B5EF4-FFF2-40B4-BE49-F238E27FC236}">
                <a16:creationId xmlns:a16="http://schemas.microsoft.com/office/drawing/2014/main" id="{FF4A4616-D605-2AD0-AED6-D07888075BD0}"/>
              </a:ext>
            </a:extLst>
          </p:cNvPr>
          <p:cNvSpPr/>
          <p:nvPr/>
        </p:nvSpPr>
        <p:spPr>
          <a:xfrm>
            <a:off x="1657628" y="3811433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3</a:t>
            </a:r>
            <a:endParaRPr kumimoji="1" lang="ko-KR" altLang="en-US" sz="1401" b="1" dirty="0"/>
          </a:p>
        </p:txBody>
      </p:sp>
      <p:sp>
        <p:nvSpPr>
          <p:cNvPr id="80" name="직사각형 79">
            <a:extLst>
              <a:ext uri="{FF2B5EF4-FFF2-40B4-BE49-F238E27FC236}">
                <a16:creationId xmlns:a16="http://schemas.microsoft.com/office/drawing/2014/main" id="{D5D66332-EC50-1CA5-1771-6C871B9D46A2}"/>
              </a:ext>
            </a:extLst>
          </p:cNvPr>
          <p:cNvSpPr/>
          <p:nvPr/>
        </p:nvSpPr>
        <p:spPr>
          <a:xfrm>
            <a:off x="1657628" y="4497233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4</a:t>
            </a:r>
            <a:endParaRPr kumimoji="1" lang="ko-KR" altLang="en-US" sz="1401" b="1" dirty="0"/>
          </a:p>
        </p:txBody>
      </p:sp>
      <p:sp>
        <p:nvSpPr>
          <p:cNvPr id="81" name="직사각형 80">
            <a:extLst>
              <a:ext uri="{FF2B5EF4-FFF2-40B4-BE49-F238E27FC236}">
                <a16:creationId xmlns:a16="http://schemas.microsoft.com/office/drawing/2014/main" id="{AA66B6DD-C03B-8EF7-8CD5-D1BC2A7E6E22}"/>
              </a:ext>
            </a:extLst>
          </p:cNvPr>
          <p:cNvSpPr/>
          <p:nvPr/>
        </p:nvSpPr>
        <p:spPr>
          <a:xfrm>
            <a:off x="1657628" y="5170333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5</a:t>
            </a:r>
            <a:endParaRPr kumimoji="1" lang="ko-KR" altLang="en-US" sz="1401" b="1" dirty="0"/>
          </a:p>
        </p:txBody>
      </p:sp>
      <p:sp>
        <p:nvSpPr>
          <p:cNvPr id="82" name="직사각형 81">
            <a:extLst>
              <a:ext uri="{FF2B5EF4-FFF2-40B4-BE49-F238E27FC236}">
                <a16:creationId xmlns:a16="http://schemas.microsoft.com/office/drawing/2014/main" id="{1EE72D90-270D-58FB-4029-78F5ECDA8B23}"/>
              </a:ext>
            </a:extLst>
          </p:cNvPr>
          <p:cNvSpPr/>
          <p:nvPr/>
        </p:nvSpPr>
        <p:spPr>
          <a:xfrm>
            <a:off x="9373913" y="3864175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4</a:t>
            </a:r>
            <a:endParaRPr kumimoji="1" lang="ko-KR" altLang="en-US" sz="1401" b="1" dirty="0"/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62FFFCFF-4819-C1A1-EA8E-7C5C329D881B}"/>
              </a:ext>
            </a:extLst>
          </p:cNvPr>
          <p:cNvSpPr txBox="1"/>
          <p:nvPr/>
        </p:nvSpPr>
        <p:spPr>
          <a:xfrm>
            <a:off x="9625914" y="3836288"/>
            <a:ext cx="2705787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ko-KR" sz="1401" dirty="0"/>
              <a:t>(</a:t>
            </a:r>
            <a:r>
              <a:rPr kumimoji="1" lang="ko-KR" altLang="en-US" sz="1401" dirty="0"/>
              <a:t>그룹 코칭 페이지 이동</a:t>
            </a:r>
            <a:r>
              <a:rPr kumimoji="1" lang="en-US" altLang="ko-KR" sz="1401" dirty="0"/>
              <a:t>)</a:t>
            </a:r>
          </a:p>
        </p:txBody>
      </p:sp>
      <p:sp>
        <p:nvSpPr>
          <p:cNvPr id="86" name="직사각형 85">
            <a:extLst>
              <a:ext uri="{FF2B5EF4-FFF2-40B4-BE49-F238E27FC236}">
                <a16:creationId xmlns:a16="http://schemas.microsoft.com/office/drawing/2014/main" id="{25DE6477-6A25-C237-FB40-37373EF8C6EE}"/>
              </a:ext>
            </a:extLst>
          </p:cNvPr>
          <p:cNvSpPr/>
          <p:nvPr/>
        </p:nvSpPr>
        <p:spPr>
          <a:xfrm>
            <a:off x="9373913" y="4295975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5</a:t>
            </a:r>
            <a:endParaRPr kumimoji="1" lang="ko-KR" altLang="en-US" sz="1401" b="1" dirty="0"/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C611AEE0-736D-DB86-D512-268832ED9906}"/>
              </a:ext>
            </a:extLst>
          </p:cNvPr>
          <p:cNvSpPr txBox="1"/>
          <p:nvPr/>
        </p:nvSpPr>
        <p:spPr>
          <a:xfrm>
            <a:off x="9625914" y="4268089"/>
            <a:ext cx="2705787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ko-KR" sz="1401" dirty="0"/>
              <a:t>(</a:t>
            </a:r>
            <a:r>
              <a:rPr kumimoji="1" lang="ko-KR" altLang="en-US" sz="1401" dirty="0"/>
              <a:t>팀 코칭 페이지 이동</a:t>
            </a:r>
            <a:r>
              <a:rPr kumimoji="1" lang="en-US" altLang="ko-KR" sz="1401" dirty="0"/>
              <a:t>)</a:t>
            </a:r>
          </a:p>
        </p:txBody>
      </p:sp>
      <p:sp>
        <p:nvSpPr>
          <p:cNvPr id="92" name="직사각형 91">
            <a:extLst>
              <a:ext uri="{FF2B5EF4-FFF2-40B4-BE49-F238E27FC236}">
                <a16:creationId xmlns:a16="http://schemas.microsoft.com/office/drawing/2014/main" id="{65B770E1-6865-A8EE-335D-0CEECA375197}"/>
              </a:ext>
            </a:extLst>
          </p:cNvPr>
          <p:cNvSpPr/>
          <p:nvPr/>
        </p:nvSpPr>
        <p:spPr>
          <a:xfrm>
            <a:off x="9284343" y="884535"/>
            <a:ext cx="2705787" cy="63281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R" altLang="en-US" sz="1401" b="1" dirty="0"/>
              <a:t>위치</a:t>
            </a:r>
            <a:r>
              <a:rPr kumimoji="1" lang="en-US" altLang="ko-KR" sz="1401" b="1" dirty="0"/>
              <a:t>:</a:t>
            </a:r>
            <a:r>
              <a:rPr kumimoji="1" lang="ko-KR" altLang="en-US" sz="1401" b="1" dirty="0"/>
              <a:t> </a:t>
            </a:r>
            <a:r>
              <a:rPr kumimoji="1" lang="en-US" altLang="ko-KR" sz="1401" b="1" dirty="0"/>
              <a:t>IMPACT</a:t>
            </a:r>
            <a:r>
              <a:rPr kumimoji="1" lang="ko-KR" altLang="en-US" sz="1401" b="1" dirty="0"/>
              <a:t> 코칭</a:t>
            </a:r>
            <a:endParaRPr kumimoji="1" lang="en-US" altLang="ko-KR" sz="1401" b="1" dirty="0"/>
          </a:p>
          <a:p>
            <a:pPr algn="ctr"/>
            <a:r>
              <a:rPr kumimoji="1" lang="en-US" altLang="ko-KR" sz="1401" b="1" dirty="0"/>
              <a:t>&gt;</a:t>
            </a:r>
            <a:r>
              <a:rPr kumimoji="1" lang="ko-KR" altLang="en-US" sz="1401" b="1" dirty="0"/>
              <a:t> 임팩트 코칭이란</a:t>
            </a:r>
            <a:r>
              <a:rPr kumimoji="1" lang="en-US" altLang="ko-KR" sz="1401" b="1" dirty="0"/>
              <a:t>?</a:t>
            </a:r>
            <a:endParaRPr kumimoji="1" lang="ko-KR" altLang="en-US" sz="1401" b="1" dirty="0"/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28EB70C0-B0AD-A16B-61BE-7DFE11B251D0}"/>
              </a:ext>
            </a:extLst>
          </p:cNvPr>
          <p:cNvSpPr txBox="1"/>
          <p:nvPr/>
        </p:nvSpPr>
        <p:spPr>
          <a:xfrm>
            <a:off x="9625918" y="2345698"/>
            <a:ext cx="2566087" cy="954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ko-KR" sz="1401" dirty="0"/>
              <a:t>(</a:t>
            </a:r>
            <a:r>
              <a:rPr kumimoji="1" lang="ko-KR" altLang="en-US" sz="1401" dirty="0"/>
              <a:t>버튼</a:t>
            </a:r>
            <a:r>
              <a:rPr kumimoji="1" lang="en-US" altLang="ko-KR" sz="1401" dirty="0"/>
              <a:t>)</a:t>
            </a:r>
          </a:p>
          <a:p>
            <a:pPr algn="just"/>
            <a:r>
              <a:rPr kumimoji="1" lang="en-US" altLang="ko-KR" sz="1401" dirty="0"/>
              <a:t>(IMPACT</a:t>
            </a:r>
            <a:r>
              <a:rPr kumimoji="1" lang="ko-KR" altLang="en-US" sz="1401" dirty="0"/>
              <a:t> 콘텐츠</a:t>
            </a:r>
            <a:endParaRPr kumimoji="1" lang="en-US" altLang="ko-KR" sz="1401" dirty="0"/>
          </a:p>
          <a:p>
            <a:pPr algn="just"/>
            <a:r>
              <a:rPr kumimoji="1" lang="en-US" altLang="ko-KR" sz="1401" dirty="0"/>
              <a:t>&gt;</a:t>
            </a:r>
            <a:r>
              <a:rPr kumimoji="1" lang="ko-KR" altLang="en-US" sz="1401" dirty="0"/>
              <a:t> 한 눈에 보기</a:t>
            </a:r>
            <a:endParaRPr kumimoji="1" lang="en-US" altLang="ko-KR" sz="1401" dirty="0"/>
          </a:p>
          <a:p>
            <a:pPr algn="just"/>
            <a:r>
              <a:rPr kumimoji="1" lang="en-US" altLang="ko-KR" sz="1401" dirty="0"/>
              <a:t>&gt;</a:t>
            </a:r>
            <a:r>
              <a:rPr kumimoji="1" lang="ko-KR" altLang="en-US" sz="1401" dirty="0"/>
              <a:t> 해당 과정 페이지 이동</a:t>
            </a:r>
            <a:r>
              <a:rPr kumimoji="1" lang="en-US" altLang="ko-KR" sz="1401" dirty="0"/>
              <a:t>)</a:t>
            </a:r>
            <a:endParaRPr kumimoji="1" lang="ko-KR" altLang="en-US" sz="1401" dirty="0"/>
          </a:p>
        </p:txBody>
      </p:sp>
    </p:spTree>
    <p:extLst>
      <p:ext uri="{BB962C8B-B14F-4D97-AF65-F5344CB8AC3E}">
        <p14:creationId xmlns:p14="http://schemas.microsoft.com/office/powerpoint/2010/main" val="38587464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253F85-29E2-101D-A9C7-1CCB2C91CC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>
            <a:extLst>
              <a:ext uri="{FF2B5EF4-FFF2-40B4-BE49-F238E27FC236}">
                <a16:creationId xmlns:a16="http://schemas.microsoft.com/office/drawing/2014/main" id="{D089DAE6-78CB-2561-4533-0D1E072921F7}"/>
              </a:ext>
            </a:extLst>
          </p:cNvPr>
          <p:cNvSpPr/>
          <p:nvPr/>
        </p:nvSpPr>
        <p:spPr>
          <a:xfrm>
            <a:off x="8991601" y="1"/>
            <a:ext cx="32004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61A42C23-F91D-7D93-44DE-D6CA0037E8A6}"/>
              </a:ext>
            </a:extLst>
          </p:cNvPr>
          <p:cNvSpPr/>
          <p:nvPr/>
        </p:nvSpPr>
        <p:spPr>
          <a:xfrm>
            <a:off x="478972" y="469573"/>
            <a:ext cx="7996101" cy="5337842"/>
          </a:xfrm>
          <a:prstGeom prst="rect">
            <a:avLst/>
          </a:prstGeom>
          <a:solidFill>
            <a:schemeClr val="bg1"/>
          </a:solidFill>
          <a:ln w="285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3A202D4E-96A0-F077-560B-9321C2585986}"/>
              </a:ext>
            </a:extLst>
          </p:cNvPr>
          <p:cNvSpPr/>
          <p:nvPr/>
        </p:nvSpPr>
        <p:spPr>
          <a:xfrm>
            <a:off x="478971" y="469572"/>
            <a:ext cx="7996101" cy="517072"/>
          </a:xfrm>
          <a:prstGeom prst="rect">
            <a:avLst/>
          </a:prstGeom>
          <a:solidFill>
            <a:schemeClr val="bg1"/>
          </a:solidFill>
          <a:ln w="19050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5D40BEA-41F2-51F4-BDE7-672A55909297}"/>
              </a:ext>
            </a:extLst>
          </p:cNvPr>
          <p:cNvSpPr txBox="1"/>
          <p:nvPr/>
        </p:nvSpPr>
        <p:spPr>
          <a:xfrm>
            <a:off x="2237841" y="574219"/>
            <a:ext cx="5431808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ko-KR" sz="1401" b="1" dirty="0"/>
              <a:t>IMPACT</a:t>
            </a:r>
            <a:r>
              <a:rPr kumimoji="1" lang="ko-KR" altLang="en-US" sz="1401" b="1" dirty="0"/>
              <a:t> 코칭</a:t>
            </a:r>
            <a:r>
              <a:rPr kumimoji="1" lang="ko-KR" altLang="en-US" sz="1401" dirty="0"/>
              <a:t>  </a:t>
            </a:r>
            <a:r>
              <a:rPr kumimoji="1" lang="en-US" altLang="ko-KR" sz="1401" dirty="0"/>
              <a:t> </a:t>
            </a:r>
            <a:r>
              <a:rPr kumimoji="1" lang="ko-KR" altLang="en-US" sz="1401" dirty="0"/>
              <a:t> 코치 양성 </a:t>
            </a:r>
            <a:r>
              <a:rPr kumimoji="1" lang="en-US" altLang="ko-KR" sz="1401" dirty="0"/>
              <a:t>  </a:t>
            </a:r>
            <a:r>
              <a:rPr kumimoji="1" lang="ko-KR" altLang="en-US" sz="1401" dirty="0"/>
              <a:t> </a:t>
            </a:r>
            <a:r>
              <a:rPr kumimoji="1" lang="en-US" altLang="ko-KR" sz="1401" dirty="0"/>
              <a:t>IMPCAT </a:t>
            </a:r>
            <a:r>
              <a:rPr kumimoji="1" lang="ko-KR" altLang="en-US" sz="1401" dirty="0"/>
              <a:t>교육 </a:t>
            </a:r>
            <a:r>
              <a:rPr kumimoji="1" lang="en-US" altLang="ko-KR" sz="1401" dirty="0"/>
              <a:t>   IMPACT </a:t>
            </a:r>
            <a:r>
              <a:rPr kumimoji="1" lang="ko-KR" altLang="en-US" sz="1401" dirty="0"/>
              <a:t>콘텐츠</a:t>
            </a:r>
            <a:r>
              <a:rPr kumimoji="1" lang="en-US" altLang="ko-KR" sz="1401" dirty="0"/>
              <a:t>   </a:t>
            </a:r>
            <a:r>
              <a:rPr kumimoji="1" lang="ko-KR" altLang="en-US" sz="1401" dirty="0"/>
              <a:t> 회사 소개</a:t>
            </a:r>
          </a:p>
        </p:txBody>
      </p:sp>
      <p:pic>
        <p:nvPicPr>
          <p:cNvPr id="16" name="그림 15">
            <a:extLst>
              <a:ext uri="{FF2B5EF4-FFF2-40B4-BE49-F238E27FC236}">
                <a16:creationId xmlns:a16="http://schemas.microsoft.com/office/drawing/2014/main" id="{4CE6C27F-2ECC-B26A-04DF-9DFC2742CC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061" y="521282"/>
            <a:ext cx="413657" cy="413657"/>
          </a:xfrm>
          <a:prstGeom prst="rect">
            <a:avLst/>
          </a:prstGeom>
        </p:spPr>
      </p:pic>
      <p:sp>
        <p:nvSpPr>
          <p:cNvPr id="29" name="직사각형 28">
            <a:extLst>
              <a:ext uri="{FF2B5EF4-FFF2-40B4-BE49-F238E27FC236}">
                <a16:creationId xmlns:a16="http://schemas.microsoft.com/office/drawing/2014/main" id="{79CCC351-9075-6940-5DE7-9F733A76C2A8}"/>
              </a:ext>
            </a:extLst>
          </p:cNvPr>
          <p:cNvSpPr/>
          <p:nvPr/>
        </p:nvSpPr>
        <p:spPr>
          <a:xfrm>
            <a:off x="3651529" y="2031433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1</a:t>
            </a:r>
            <a:endParaRPr kumimoji="1" lang="ko-KR" altLang="en-US" sz="1401" b="1" dirty="0"/>
          </a:p>
        </p:txBody>
      </p:sp>
      <p:sp>
        <p:nvSpPr>
          <p:cNvPr id="31" name="직사각형 30">
            <a:extLst>
              <a:ext uri="{FF2B5EF4-FFF2-40B4-BE49-F238E27FC236}">
                <a16:creationId xmlns:a16="http://schemas.microsoft.com/office/drawing/2014/main" id="{79E59F78-9E19-58FF-679F-BF3532F1FF10}"/>
              </a:ext>
            </a:extLst>
          </p:cNvPr>
          <p:cNvSpPr/>
          <p:nvPr/>
        </p:nvSpPr>
        <p:spPr>
          <a:xfrm>
            <a:off x="2283831" y="933701"/>
            <a:ext cx="1121230" cy="24627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32" name="직사각형 31">
            <a:extLst>
              <a:ext uri="{FF2B5EF4-FFF2-40B4-BE49-F238E27FC236}">
                <a16:creationId xmlns:a16="http://schemas.microsoft.com/office/drawing/2014/main" id="{4178A476-9A5F-4027-D06D-DCC184E19B00}"/>
              </a:ext>
            </a:extLst>
          </p:cNvPr>
          <p:cNvSpPr/>
          <p:nvPr/>
        </p:nvSpPr>
        <p:spPr>
          <a:xfrm>
            <a:off x="2283831" y="1174774"/>
            <a:ext cx="1121230" cy="24627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260E0C5E-703F-C4C1-B53D-DB05B0ACDE63}"/>
              </a:ext>
            </a:extLst>
          </p:cNvPr>
          <p:cNvSpPr/>
          <p:nvPr/>
        </p:nvSpPr>
        <p:spPr>
          <a:xfrm>
            <a:off x="2283831" y="1415374"/>
            <a:ext cx="1121230" cy="24627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34" name="직사각형 33">
            <a:extLst>
              <a:ext uri="{FF2B5EF4-FFF2-40B4-BE49-F238E27FC236}">
                <a16:creationId xmlns:a16="http://schemas.microsoft.com/office/drawing/2014/main" id="{B7201DC9-7752-F1E6-C683-DF14D45C61E2}"/>
              </a:ext>
            </a:extLst>
          </p:cNvPr>
          <p:cNvSpPr/>
          <p:nvPr/>
        </p:nvSpPr>
        <p:spPr>
          <a:xfrm>
            <a:off x="2283831" y="1656448"/>
            <a:ext cx="1121230" cy="24627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48" name="직사각형 47">
            <a:extLst>
              <a:ext uri="{FF2B5EF4-FFF2-40B4-BE49-F238E27FC236}">
                <a16:creationId xmlns:a16="http://schemas.microsoft.com/office/drawing/2014/main" id="{47D918E7-43C7-3E8E-A1FD-EA02C5941744}"/>
              </a:ext>
            </a:extLst>
          </p:cNvPr>
          <p:cNvSpPr/>
          <p:nvPr/>
        </p:nvSpPr>
        <p:spPr>
          <a:xfrm flipV="1">
            <a:off x="463183" y="6013125"/>
            <a:ext cx="7996101" cy="517071"/>
          </a:xfrm>
          <a:prstGeom prst="rect">
            <a:avLst/>
          </a:prstGeom>
          <a:solidFill>
            <a:schemeClr val="bg1"/>
          </a:solidFill>
          <a:ln w="285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60BD359E-C6F7-6785-8394-33B68E1979B9}"/>
              </a:ext>
            </a:extLst>
          </p:cNvPr>
          <p:cNvSpPr txBox="1"/>
          <p:nvPr/>
        </p:nvSpPr>
        <p:spPr>
          <a:xfrm>
            <a:off x="788118" y="6121723"/>
            <a:ext cx="1173719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ko-KR" sz="1401" dirty="0"/>
              <a:t>1:1</a:t>
            </a:r>
            <a:r>
              <a:rPr kumimoji="1" lang="ko-KR" altLang="en-US" sz="1401" dirty="0"/>
              <a:t> 문의하기</a:t>
            </a:r>
          </a:p>
        </p:txBody>
      </p:sp>
      <p:sp>
        <p:nvSpPr>
          <p:cNvPr id="55" name="직사각형 54">
            <a:extLst>
              <a:ext uri="{FF2B5EF4-FFF2-40B4-BE49-F238E27FC236}">
                <a16:creationId xmlns:a16="http://schemas.microsoft.com/office/drawing/2014/main" id="{7C274ADA-D3CF-613D-5AC9-4112D229DD38}"/>
              </a:ext>
            </a:extLst>
          </p:cNvPr>
          <p:cNvSpPr/>
          <p:nvPr/>
        </p:nvSpPr>
        <p:spPr>
          <a:xfrm>
            <a:off x="9373913" y="1941785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1</a:t>
            </a:r>
            <a:endParaRPr kumimoji="1" lang="ko-KR" altLang="en-US" sz="1401" b="1" dirty="0"/>
          </a:p>
        </p:txBody>
      </p:sp>
      <p:sp>
        <p:nvSpPr>
          <p:cNvPr id="56" name="직사각형 55">
            <a:extLst>
              <a:ext uri="{FF2B5EF4-FFF2-40B4-BE49-F238E27FC236}">
                <a16:creationId xmlns:a16="http://schemas.microsoft.com/office/drawing/2014/main" id="{502595A0-65A2-FF91-91E3-25004D7AE8A9}"/>
              </a:ext>
            </a:extLst>
          </p:cNvPr>
          <p:cNvSpPr/>
          <p:nvPr/>
        </p:nvSpPr>
        <p:spPr>
          <a:xfrm>
            <a:off x="9007390" y="5290342"/>
            <a:ext cx="3184610" cy="1567659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57" name="직사각형 56">
            <a:extLst>
              <a:ext uri="{FF2B5EF4-FFF2-40B4-BE49-F238E27FC236}">
                <a16:creationId xmlns:a16="http://schemas.microsoft.com/office/drawing/2014/main" id="{4DDEA1DD-EDA5-89C7-7D85-A54E25D2CF0C}"/>
              </a:ext>
            </a:extLst>
          </p:cNvPr>
          <p:cNvSpPr/>
          <p:nvPr/>
        </p:nvSpPr>
        <p:spPr>
          <a:xfrm>
            <a:off x="9007388" y="5411310"/>
            <a:ext cx="3184613" cy="396108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MEMO</a:t>
            </a:r>
            <a:endParaRPr kumimoji="1" lang="ko-KR" altLang="en-US" sz="1401" b="1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0A435CA5-1747-81C0-01FC-7387A54B073E}"/>
              </a:ext>
            </a:extLst>
          </p:cNvPr>
          <p:cNvSpPr txBox="1"/>
          <p:nvPr/>
        </p:nvSpPr>
        <p:spPr>
          <a:xfrm>
            <a:off x="9625918" y="1913898"/>
            <a:ext cx="2022647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ko-KR" sz="1401" dirty="0"/>
              <a:t>(</a:t>
            </a:r>
            <a:r>
              <a:rPr kumimoji="1" lang="ko-KR" altLang="en-US" sz="1401" dirty="0"/>
              <a:t>이미지</a:t>
            </a:r>
            <a:r>
              <a:rPr kumimoji="1" lang="en-US" altLang="ko-KR" sz="1401" dirty="0"/>
              <a:t>)</a:t>
            </a:r>
            <a:endParaRPr kumimoji="1" lang="ko-KR" altLang="en-US" sz="1401" dirty="0"/>
          </a:p>
        </p:txBody>
      </p:sp>
      <p:sp>
        <p:nvSpPr>
          <p:cNvPr id="60" name="직사각형 59">
            <a:extLst>
              <a:ext uri="{FF2B5EF4-FFF2-40B4-BE49-F238E27FC236}">
                <a16:creationId xmlns:a16="http://schemas.microsoft.com/office/drawing/2014/main" id="{463F0480-A3CC-1022-8ECC-671907DACC3C}"/>
              </a:ext>
            </a:extLst>
          </p:cNvPr>
          <p:cNvSpPr/>
          <p:nvPr/>
        </p:nvSpPr>
        <p:spPr>
          <a:xfrm>
            <a:off x="9373913" y="2373585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2</a:t>
            </a:r>
            <a:endParaRPr kumimoji="1" lang="ko-KR" altLang="en-US" sz="1401" b="1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F127C582-B75C-3DC5-449B-86FE8BC8ACC7}"/>
              </a:ext>
            </a:extLst>
          </p:cNvPr>
          <p:cNvSpPr txBox="1"/>
          <p:nvPr/>
        </p:nvSpPr>
        <p:spPr>
          <a:xfrm>
            <a:off x="9625918" y="2345696"/>
            <a:ext cx="2022647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ko-KR" altLang="en-US" sz="1401" dirty="0"/>
              <a:t>코칭 후기 </a:t>
            </a:r>
            <a:r>
              <a:rPr kumimoji="1" lang="en-US" altLang="ko-KR" sz="1401" dirty="0"/>
              <a:t>(</a:t>
            </a:r>
            <a:r>
              <a:rPr kumimoji="1" lang="ko-KR" altLang="en-US" sz="1401" dirty="0"/>
              <a:t>슬라이드</a:t>
            </a:r>
            <a:r>
              <a:rPr kumimoji="1" lang="en-US" altLang="ko-KR" sz="1401" dirty="0"/>
              <a:t>)</a:t>
            </a:r>
            <a:endParaRPr kumimoji="1" lang="ko-KR" altLang="en-US" sz="1401" dirty="0"/>
          </a:p>
        </p:txBody>
      </p:sp>
      <p:sp>
        <p:nvSpPr>
          <p:cNvPr id="71" name="직사각형 70">
            <a:extLst>
              <a:ext uri="{FF2B5EF4-FFF2-40B4-BE49-F238E27FC236}">
                <a16:creationId xmlns:a16="http://schemas.microsoft.com/office/drawing/2014/main" id="{AF93F048-D9D4-C4B1-91DF-E3E05C790863}"/>
              </a:ext>
            </a:extLst>
          </p:cNvPr>
          <p:cNvSpPr/>
          <p:nvPr/>
        </p:nvSpPr>
        <p:spPr>
          <a:xfrm>
            <a:off x="9373913" y="2812285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3</a:t>
            </a:r>
            <a:endParaRPr kumimoji="1" lang="ko-KR" altLang="en-US" sz="1401" b="1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AFFBD5C2-8429-7B30-F531-10F7084E0256}"/>
              </a:ext>
            </a:extLst>
          </p:cNvPr>
          <p:cNvSpPr txBox="1"/>
          <p:nvPr/>
        </p:nvSpPr>
        <p:spPr>
          <a:xfrm>
            <a:off x="9625914" y="2784398"/>
            <a:ext cx="2705787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ko-KR" altLang="en-US" sz="1401" dirty="0"/>
              <a:t>고객사 로고 </a:t>
            </a:r>
            <a:r>
              <a:rPr kumimoji="1" lang="en-US" altLang="ko-KR" sz="1401" dirty="0"/>
              <a:t>(GIF)</a:t>
            </a:r>
          </a:p>
        </p:txBody>
      </p:sp>
      <p:sp>
        <p:nvSpPr>
          <p:cNvPr id="115" name="직사각형 114">
            <a:extLst>
              <a:ext uri="{FF2B5EF4-FFF2-40B4-BE49-F238E27FC236}">
                <a16:creationId xmlns:a16="http://schemas.microsoft.com/office/drawing/2014/main" id="{A9B0266B-BAD1-9C26-76E4-562D672B56EF}"/>
              </a:ext>
            </a:extLst>
          </p:cNvPr>
          <p:cNvSpPr/>
          <p:nvPr/>
        </p:nvSpPr>
        <p:spPr>
          <a:xfrm>
            <a:off x="9284343" y="465138"/>
            <a:ext cx="2705787" cy="35662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R" altLang="en-US" sz="1401" b="1" dirty="0" err="1"/>
              <a:t>화면명</a:t>
            </a:r>
            <a:r>
              <a:rPr kumimoji="1" lang="en-US" altLang="ko-KR" sz="1401" b="1" dirty="0"/>
              <a:t>:</a:t>
            </a:r>
            <a:r>
              <a:rPr kumimoji="1" lang="ko-KR" altLang="en-US" sz="1401" b="1" dirty="0"/>
              <a:t> </a:t>
            </a:r>
            <a:r>
              <a:rPr kumimoji="1" lang="ko-KR" altLang="en-US" sz="1401" b="1" dirty="0" err="1"/>
              <a:t>메뉴바</a:t>
            </a:r>
            <a:endParaRPr kumimoji="1" lang="ko-KR" altLang="en-US" sz="1401" b="1" dirty="0"/>
          </a:p>
        </p:txBody>
      </p:sp>
      <p:sp>
        <p:nvSpPr>
          <p:cNvPr id="116" name="직사각형 115">
            <a:extLst>
              <a:ext uri="{FF2B5EF4-FFF2-40B4-BE49-F238E27FC236}">
                <a16:creationId xmlns:a16="http://schemas.microsoft.com/office/drawing/2014/main" id="{C5B86D8B-3996-5BCD-6120-6F77017A95DA}"/>
              </a:ext>
            </a:extLst>
          </p:cNvPr>
          <p:cNvSpPr/>
          <p:nvPr/>
        </p:nvSpPr>
        <p:spPr>
          <a:xfrm>
            <a:off x="2283831" y="1897749"/>
            <a:ext cx="1121230" cy="24627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F39B1BA-F420-98CB-C869-9E2DA4032927}"/>
              </a:ext>
            </a:extLst>
          </p:cNvPr>
          <p:cNvSpPr txBox="1"/>
          <p:nvPr/>
        </p:nvSpPr>
        <p:spPr>
          <a:xfrm>
            <a:off x="2259192" y="881780"/>
            <a:ext cx="1170513" cy="12823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1900"/>
              </a:lnSpc>
            </a:pPr>
            <a:r>
              <a:rPr kumimoji="1" lang="ko-KR" altLang="en-US" sz="1001" dirty="0"/>
              <a:t>임팩트 코칭이란</a:t>
            </a:r>
            <a:r>
              <a:rPr kumimoji="1" lang="en-US" altLang="ko-KR" sz="1001" dirty="0"/>
              <a:t>?</a:t>
            </a:r>
          </a:p>
          <a:p>
            <a:pPr algn="ctr">
              <a:lnSpc>
                <a:spcPts val="1900"/>
              </a:lnSpc>
            </a:pPr>
            <a:r>
              <a:rPr kumimoji="1" lang="en-US" altLang="ko-KR" sz="1001" b="1" dirty="0"/>
              <a:t>1:1</a:t>
            </a:r>
            <a:r>
              <a:rPr kumimoji="1" lang="ko-KR" altLang="en-US" sz="1001" b="1" dirty="0"/>
              <a:t> 코칭</a:t>
            </a:r>
            <a:endParaRPr kumimoji="1" lang="en-US" altLang="ko-KR" sz="1001" b="1" dirty="0"/>
          </a:p>
          <a:p>
            <a:pPr algn="ctr">
              <a:lnSpc>
                <a:spcPts val="1900"/>
              </a:lnSpc>
            </a:pPr>
            <a:r>
              <a:rPr kumimoji="1" lang="ko-KR" altLang="en-US" sz="1001" b="1" dirty="0"/>
              <a:t>그룹 코칭</a:t>
            </a:r>
            <a:endParaRPr kumimoji="1" lang="en-US" altLang="ko-KR" sz="1001" b="1" dirty="0"/>
          </a:p>
          <a:p>
            <a:pPr algn="ctr">
              <a:lnSpc>
                <a:spcPts val="1900"/>
              </a:lnSpc>
            </a:pPr>
            <a:r>
              <a:rPr kumimoji="1" lang="ko-KR" altLang="en-US" sz="1001" b="1" dirty="0"/>
              <a:t>팀 코칭</a:t>
            </a:r>
            <a:endParaRPr kumimoji="1" lang="en-US" altLang="ko-KR" sz="1001" b="1" dirty="0"/>
          </a:p>
          <a:p>
            <a:pPr algn="ctr">
              <a:lnSpc>
                <a:spcPts val="1900"/>
              </a:lnSpc>
            </a:pPr>
            <a:r>
              <a:rPr kumimoji="1" lang="ko-KR" altLang="en-US" sz="1001" dirty="0"/>
              <a:t>맞춤형 코칭</a:t>
            </a: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869A7B81-9EF6-F79D-0211-3858A7D06A44}"/>
              </a:ext>
            </a:extLst>
          </p:cNvPr>
          <p:cNvSpPr/>
          <p:nvPr/>
        </p:nvSpPr>
        <p:spPr>
          <a:xfrm>
            <a:off x="494761" y="2798675"/>
            <a:ext cx="7964523" cy="16510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372713-EB3F-F8B7-17DE-4D6B5D5E4995}"/>
              </a:ext>
            </a:extLst>
          </p:cNvPr>
          <p:cNvSpPr txBox="1"/>
          <p:nvPr/>
        </p:nvSpPr>
        <p:spPr>
          <a:xfrm>
            <a:off x="3903529" y="2002833"/>
            <a:ext cx="1890261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ko-KR" sz="1401" dirty="0"/>
              <a:t>1:1/</a:t>
            </a:r>
            <a:r>
              <a:rPr kumimoji="1" lang="ko-KR" altLang="en-US" sz="1401" dirty="0"/>
              <a:t>그룹</a:t>
            </a:r>
            <a:r>
              <a:rPr kumimoji="1" lang="en-US" altLang="ko-KR" sz="1401" dirty="0"/>
              <a:t>/</a:t>
            </a:r>
            <a:r>
              <a:rPr kumimoji="1" lang="ko-KR" altLang="en-US" sz="1401" dirty="0"/>
              <a:t>팀 코칭</a:t>
            </a:r>
            <a:r>
              <a:rPr kumimoji="1" lang="en-US" altLang="ko-KR" sz="1401" dirty="0"/>
              <a:t> </a:t>
            </a:r>
            <a:r>
              <a:rPr kumimoji="1" lang="ko-KR" altLang="en-US" sz="1401" dirty="0"/>
              <a:t>소개</a:t>
            </a:r>
            <a:endParaRPr kumimoji="1" lang="en-US" altLang="ko-KR" sz="1401" dirty="0"/>
          </a:p>
        </p:txBody>
      </p:sp>
      <p:sp>
        <p:nvSpPr>
          <p:cNvPr id="69" name="직사각형 68">
            <a:extLst>
              <a:ext uri="{FF2B5EF4-FFF2-40B4-BE49-F238E27FC236}">
                <a16:creationId xmlns:a16="http://schemas.microsoft.com/office/drawing/2014/main" id="{B7BFE22D-CC24-7408-F48F-C1155D32C297}"/>
              </a:ext>
            </a:extLst>
          </p:cNvPr>
          <p:cNvSpPr/>
          <p:nvPr/>
        </p:nvSpPr>
        <p:spPr>
          <a:xfrm>
            <a:off x="1454428" y="2673107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2</a:t>
            </a:r>
            <a:endParaRPr kumimoji="1" lang="ko-KR" altLang="en-US" sz="1401" b="1" dirty="0"/>
          </a:p>
        </p:txBody>
      </p:sp>
      <p:sp>
        <p:nvSpPr>
          <p:cNvPr id="86" name="직사각형 85">
            <a:extLst>
              <a:ext uri="{FF2B5EF4-FFF2-40B4-BE49-F238E27FC236}">
                <a16:creationId xmlns:a16="http://schemas.microsoft.com/office/drawing/2014/main" id="{45356D27-0320-58C7-071D-135529A6B702}"/>
              </a:ext>
            </a:extLst>
          </p:cNvPr>
          <p:cNvSpPr/>
          <p:nvPr/>
        </p:nvSpPr>
        <p:spPr>
          <a:xfrm>
            <a:off x="9373913" y="3260641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4</a:t>
            </a:r>
            <a:endParaRPr kumimoji="1" lang="ko-KR" altLang="en-US" sz="1401" b="1" dirty="0"/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9E562F61-631C-274E-9131-7CF25EEEAEAB}"/>
              </a:ext>
            </a:extLst>
          </p:cNvPr>
          <p:cNvSpPr txBox="1"/>
          <p:nvPr/>
        </p:nvSpPr>
        <p:spPr>
          <a:xfrm>
            <a:off x="9625914" y="3232753"/>
            <a:ext cx="2705787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ko-KR" sz="1401" dirty="0"/>
              <a:t>(</a:t>
            </a:r>
            <a:r>
              <a:rPr kumimoji="1" lang="ko-KR" altLang="en-US" sz="1401" dirty="0"/>
              <a:t>블로그 링크</a:t>
            </a:r>
            <a:r>
              <a:rPr kumimoji="1" lang="en-US" altLang="ko-KR" sz="1401" dirty="0"/>
              <a:t>)</a:t>
            </a:r>
          </a:p>
        </p:txBody>
      </p:sp>
      <p:sp>
        <p:nvSpPr>
          <p:cNvPr id="92" name="직사각형 91">
            <a:extLst>
              <a:ext uri="{FF2B5EF4-FFF2-40B4-BE49-F238E27FC236}">
                <a16:creationId xmlns:a16="http://schemas.microsoft.com/office/drawing/2014/main" id="{C1F63B90-0152-848F-64CF-47FDABFD95D5}"/>
              </a:ext>
            </a:extLst>
          </p:cNvPr>
          <p:cNvSpPr/>
          <p:nvPr/>
        </p:nvSpPr>
        <p:spPr>
          <a:xfrm>
            <a:off x="9284343" y="884535"/>
            <a:ext cx="2705787" cy="63281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R" altLang="en-US" sz="1401" b="1" dirty="0"/>
              <a:t>위치</a:t>
            </a:r>
            <a:r>
              <a:rPr kumimoji="1" lang="en-US" altLang="ko-KR" sz="1401" b="1" dirty="0"/>
              <a:t>:</a:t>
            </a:r>
            <a:r>
              <a:rPr kumimoji="1" lang="ko-KR" altLang="en-US" sz="1401" b="1" dirty="0"/>
              <a:t> </a:t>
            </a:r>
            <a:r>
              <a:rPr kumimoji="1" lang="en-US" altLang="ko-KR" sz="1401" b="1" dirty="0"/>
              <a:t>IMPACT</a:t>
            </a:r>
            <a:r>
              <a:rPr kumimoji="1" lang="ko-KR" altLang="en-US" sz="1401" b="1" dirty="0"/>
              <a:t> 코칭</a:t>
            </a:r>
            <a:endParaRPr kumimoji="1" lang="en-US" altLang="ko-KR" sz="1401" b="1" dirty="0"/>
          </a:p>
          <a:p>
            <a:pPr algn="ctr"/>
            <a:r>
              <a:rPr kumimoji="1" lang="en-US" altLang="ko-KR" sz="1401" b="1" dirty="0"/>
              <a:t>&gt;</a:t>
            </a:r>
            <a:r>
              <a:rPr kumimoji="1" lang="ko-KR" altLang="en-US" sz="1401" b="1" dirty="0"/>
              <a:t> </a:t>
            </a:r>
            <a:r>
              <a:rPr kumimoji="1" lang="en-US" altLang="ko-KR" sz="1401" b="1" dirty="0"/>
              <a:t>1:1/</a:t>
            </a:r>
            <a:r>
              <a:rPr kumimoji="1" lang="ko-KR" altLang="en-US" sz="1401" b="1" dirty="0"/>
              <a:t>그룹</a:t>
            </a:r>
            <a:r>
              <a:rPr kumimoji="1" lang="en-US" altLang="ko-KR" sz="1401" b="1" dirty="0"/>
              <a:t>/</a:t>
            </a:r>
            <a:r>
              <a:rPr kumimoji="1" lang="ko-KR" altLang="en-US" sz="1401" b="1" dirty="0"/>
              <a:t>팀 코칭</a:t>
            </a:r>
          </a:p>
        </p:txBody>
      </p:sp>
      <p:sp>
        <p:nvSpPr>
          <p:cNvPr id="8" name="1/2 액자 7">
            <a:extLst>
              <a:ext uri="{FF2B5EF4-FFF2-40B4-BE49-F238E27FC236}">
                <a16:creationId xmlns:a16="http://schemas.microsoft.com/office/drawing/2014/main" id="{C3E6087F-15F9-495A-26A3-B1F1EBA1FAC3}"/>
              </a:ext>
            </a:extLst>
          </p:cNvPr>
          <p:cNvSpPr/>
          <p:nvPr/>
        </p:nvSpPr>
        <p:spPr>
          <a:xfrm rot="8100000">
            <a:off x="7872496" y="3452166"/>
            <a:ext cx="445979" cy="445979"/>
          </a:xfrm>
          <a:prstGeom prst="halfFrame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>
              <a:solidFill>
                <a:schemeClr val="tx1"/>
              </a:solidFill>
            </a:endParaRPr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8EAB4E59-3467-453D-2248-70102A2AB01A}"/>
              </a:ext>
            </a:extLst>
          </p:cNvPr>
          <p:cNvSpPr/>
          <p:nvPr/>
        </p:nvSpPr>
        <p:spPr>
          <a:xfrm>
            <a:off x="2497113" y="3137390"/>
            <a:ext cx="1227177" cy="10784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F6024E0D-FE36-9B83-F14E-860B47D29A6C}"/>
              </a:ext>
            </a:extLst>
          </p:cNvPr>
          <p:cNvSpPr/>
          <p:nvPr/>
        </p:nvSpPr>
        <p:spPr>
          <a:xfrm>
            <a:off x="3881413" y="3137390"/>
            <a:ext cx="1227177" cy="10784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259F5AFB-F6F1-45BF-51D1-628049CFB2F4}"/>
              </a:ext>
            </a:extLst>
          </p:cNvPr>
          <p:cNvSpPr/>
          <p:nvPr/>
        </p:nvSpPr>
        <p:spPr>
          <a:xfrm>
            <a:off x="5265714" y="3137390"/>
            <a:ext cx="1227177" cy="10784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cxnSp>
        <p:nvCxnSpPr>
          <p:cNvPr id="25" name="직선 연결선[R] 24">
            <a:extLst>
              <a:ext uri="{FF2B5EF4-FFF2-40B4-BE49-F238E27FC236}">
                <a16:creationId xmlns:a16="http://schemas.microsoft.com/office/drawing/2014/main" id="{B1F9D58F-0D5D-685B-68E5-801C07941964}"/>
              </a:ext>
            </a:extLst>
          </p:cNvPr>
          <p:cNvCxnSpPr>
            <a:cxnSpLocks/>
          </p:cNvCxnSpPr>
          <p:nvPr/>
        </p:nvCxnSpPr>
        <p:spPr>
          <a:xfrm>
            <a:off x="2497116" y="3137540"/>
            <a:ext cx="1242967" cy="10783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직선 연결선[R] 29">
            <a:extLst>
              <a:ext uri="{FF2B5EF4-FFF2-40B4-BE49-F238E27FC236}">
                <a16:creationId xmlns:a16="http://schemas.microsoft.com/office/drawing/2014/main" id="{2AC0BF89-7277-7C2D-B2E1-8C24C80D5685}"/>
              </a:ext>
            </a:extLst>
          </p:cNvPr>
          <p:cNvCxnSpPr>
            <a:cxnSpLocks/>
          </p:cNvCxnSpPr>
          <p:nvPr/>
        </p:nvCxnSpPr>
        <p:spPr>
          <a:xfrm flipH="1">
            <a:off x="2496275" y="3181029"/>
            <a:ext cx="1218961" cy="10348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직선 연결선[R] 40">
            <a:extLst>
              <a:ext uri="{FF2B5EF4-FFF2-40B4-BE49-F238E27FC236}">
                <a16:creationId xmlns:a16="http://schemas.microsoft.com/office/drawing/2014/main" id="{D69144E3-B8C1-ACF3-C49F-C647462CBB11}"/>
              </a:ext>
            </a:extLst>
          </p:cNvPr>
          <p:cNvCxnSpPr>
            <a:cxnSpLocks/>
          </p:cNvCxnSpPr>
          <p:nvPr/>
        </p:nvCxnSpPr>
        <p:spPr>
          <a:xfrm>
            <a:off x="3881416" y="3137540"/>
            <a:ext cx="1242967" cy="10783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직선 연결선[R] 41">
            <a:extLst>
              <a:ext uri="{FF2B5EF4-FFF2-40B4-BE49-F238E27FC236}">
                <a16:creationId xmlns:a16="http://schemas.microsoft.com/office/drawing/2014/main" id="{4CEB1BB3-0D2A-831B-DFF2-9B0E13F1A006}"/>
              </a:ext>
            </a:extLst>
          </p:cNvPr>
          <p:cNvCxnSpPr>
            <a:cxnSpLocks/>
          </p:cNvCxnSpPr>
          <p:nvPr/>
        </p:nvCxnSpPr>
        <p:spPr>
          <a:xfrm flipH="1">
            <a:off x="3880575" y="3181029"/>
            <a:ext cx="1218961" cy="10348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직선 연결선[R] 42">
            <a:extLst>
              <a:ext uri="{FF2B5EF4-FFF2-40B4-BE49-F238E27FC236}">
                <a16:creationId xmlns:a16="http://schemas.microsoft.com/office/drawing/2014/main" id="{0484AE56-FE3E-33BE-E853-5332270B06A8}"/>
              </a:ext>
            </a:extLst>
          </p:cNvPr>
          <p:cNvCxnSpPr>
            <a:cxnSpLocks/>
          </p:cNvCxnSpPr>
          <p:nvPr/>
        </p:nvCxnSpPr>
        <p:spPr>
          <a:xfrm>
            <a:off x="5253016" y="3137540"/>
            <a:ext cx="1242967" cy="10783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직선 연결선[R] 43">
            <a:extLst>
              <a:ext uri="{FF2B5EF4-FFF2-40B4-BE49-F238E27FC236}">
                <a16:creationId xmlns:a16="http://schemas.microsoft.com/office/drawing/2014/main" id="{EBCFA876-683D-A831-9785-8620F67FBB29}"/>
              </a:ext>
            </a:extLst>
          </p:cNvPr>
          <p:cNvCxnSpPr>
            <a:cxnSpLocks/>
          </p:cNvCxnSpPr>
          <p:nvPr/>
        </p:nvCxnSpPr>
        <p:spPr>
          <a:xfrm flipH="1">
            <a:off x="5252175" y="3181029"/>
            <a:ext cx="1218961" cy="10348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1/2 액자 48">
            <a:extLst>
              <a:ext uri="{FF2B5EF4-FFF2-40B4-BE49-F238E27FC236}">
                <a16:creationId xmlns:a16="http://schemas.microsoft.com/office/drawing/2014/main" id="{AAF2F339-C7CD-A510-B26A-DA496FADD375}"/>
              </a:ext>
            </a:extLst>
          </p:cNvPr>
          <p:cNvSpPr/>
          <p:nvPr/>
        </p:nvSpPr>
        <p:spPr>
          <a:xfrm rot="18900000">
            <a:off x="677996" y="3452166"/>
            <a:ext cx="445979" cy="445979"/>
          </a:xfrm>
          <a:prstGeom prst="halfFrame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>
              <a:solidFill>
                <a:schemeClr val="tx1"/>
              </a:solidFill>
            </a:endParaRPr>
          </a:p>
        </p:txBody>
      </p:sp>
      <p:sp>
        <p:nvSpPr>
          <p:cNvPr id="50" name="직사각형 49">
            <a:extLst>
              <a:ext uri="{FF2B5EF4-FFF2-40B4-BE49-F238E27FC236}">
                <a16:creationId xmlns:a16="http://schemas.microsoft.com/office/drawing/2014/main" id="{62F9C205-776C-1AD3-27AF-C3BEF4936679}"/>
              </a:ext>
            </a:extLst>
          </p:cNvPr>
          <p:cNvSpPr/>
          <p:nvPr/>
        </p:nvSpPr>
        <p:spPr>
          <a:xfrm>
            <a:off x="1125513" y="3137390"/>
            <a:ext cx="1227177" cy="10784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cxnSp>
        <p:nvCxnSpPr>
          <p:cNvPr id="52" name="직선 연결선[R] 51">
            <a:extLst>
              <a:ext uri="{FF2B5EF4-FFF2-40B4-BE49-F238E27FC236}">
                <a16:creationId xmlns:a16="http://schemas.microsoft.com/office/drawing/2014/main" id="{018616BA-4825-AB9C-C094-C4DB72A16246}"/>
              </a:ext>
            </a:extLst>
          </p:cNvPr>
          <p:cNvCxnSpPr>
            <a:cxnSpLocks/>
          </p:cNvCxnSpPr>
          <p:nvPr/>
        </p:nvCxnSpPr>
        <p:spPr>
          <a:xfrm>
            <a:off x="1125516" y="3137540"/>
            <a:ext cx="1242967" cy="10783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직선 연결선[R] 52">
            <a:extLst>
              <a:ext uri="{FF2B5EF4-FFF2-40B4-BE49-F238E27FC236}">
                <a16:creationId xmlns:a16="http://schemas.microsoft.com/office/drawing/2014/main" id="{9056FC4B-D06E-6D10-864F-63AB17191907}"/>
              </a:ext>
            </a:extLst>
          </p:cNvPr>
          <p:cNvCxnSpPr>
            <a:cxnSpLocks/>
          </p:cNvCxnSpPr>
          <p:nvPr/>
        </p:nvCxnSpPr>
        <p:spPr>
          <a:xfrm flipH="1">
            <a:off x="1124675" y="3181029"/>
            <a:ext cx="1218961" cy="10348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4" name="직사각형 53">
            <a:extLst>
              <a:ext uri="{FF2B5EF4-FFF2-40B4-BE49-F238E27FC236}">
                <a16:creationId xmlns:a16="http://schemas.microsoft.com/office/drawing/2014/main" id="{B94DF984-A922-998A-B620-5302EFCF32BA}"/>
              </a:ext>
            </a:extLst>
          </p:cNvPr>
          <p:cNvSpPr/>
          <p:nvPr/>
        </p:nvSpPr>
        <p:spPr>
          <a:xfrm>
            <a:off x="6650013" y="3137390"/>
            <a:ext cx="1227177" cy="10784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cxnSp>
        <p:nvCxnSpPr>
          <p:cNvPr id="59" name="직선 연결선[R] 58">
            <a:extLst>
              <a:ext uri="{FF2B5EF4-FFF2-40B4-BE49-F238E27FC236}">
                <a16:creationId xmlns:a16="http://schemas.microsoft.com/office/drawing/2014/main" id="{61D8D204-C0B5-D73A-9A80-F98055AA182A}"/>
              </a:ext>
            </a:extLst>
          </p:cNvPr>
          <p:cNvCxnSpPr>
            <a:cxnSpLocks/>
          </p:cNvCxnSpPr>
          <p:nvPr/>
        </p:nvCxnSpPr>
        <p:spPr>
          <a:xfrm>
            <a:off x="6637317" y="3137540"/>
            <a:ext cx="1242967" cy="10783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직선 연결선[R] 61">
            <a:extLst>
              <a:ext uri="{FF2B5EF4-FFF2-40B4-BE49-F238E27FC236}">
                <a16:creationId xmlns:a16="http://schemas.microsoft.com/office/drawing/2014/main" id="{50F361A7-78BA-1BCB-CE6B-03AE55B3E0CE}"/>
              </a:ext>
            </a:extLst>
          </p:cNvPr>
          <p:cNvCxnSpPr>
            <a:cxnSpLocks/>
          </p:cNvCxnSpPr>
          <p:nvPr/>
        </p:nvCxnSpPr>
        <p:spPr>
          <a:xfrm flipH="1">
            <a:off x="6636474" y="3181029"/>
            <a:ext cx="1218961" cy="10348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7" name="직사각형 106">
            <a:extLst>
              <a:ext uri="{FF2B5EF4-FFF2-40B4-BE49-F238E27FC236}">
                <a16:creationId xmlns:a16="http://schemas.microsoft.com/office/drawing/2014/main" id="{18B6D0A9-6BC1-905C-9A38-EC6C2174036C}"/>
              </a:ext>
            </a:extLst>
          </p:cNvPr>
          <p:cNvSpPr/>
          <p:nvPr/>
        </p:nvSpPr>
        <p:spPr>
          <a:xfrm>
            <a:off x="1454428" y="4692407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3</a:t>
            </a:r>
            <a:endParaRPr kumimoji="1" lang="ko-KR" altLang="en-US" sz="1401" b="1" dirty="0"/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12B6F854-6509-9171-D802-70A466069945}"/>
              </a:ext>
            </a:extLst>
          </p:cNvPr>
          <p:cNvSpPr txBox="1"/>
          <p:nvPr/>
        </p:nvSpPr>
        <p:spPr>
          <a:xfrm>
            <a:off x="1783434" y="4678138"/>
            <a:ext cx="3217547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1401" dirty="0" err="1"/>
              <a:t>비즈니스임팩트와</a:t>
            </a:r>
            <a:r>
              <a:rPr kumimoji="1" lang="ko-KR" altLang="en-US" sz="1401" dirty="0"/>
              <a:t> 함께 한 고객사 로고</a:t>
            </a:r>
            <a:endParaRPr kumimoji="1" lang="en-US" altLang="ko-KR" sz="1401" dirty="0"/>
          </a:p>
        </p:txBody>
      </p:sp>
      <p:sp>
        <p:nvSpPr>
          <p:cNvPr id="110" name="직사각형 109">
            <a:extLst>
              <a:ext uri="{FF2B5EF4-FFF2-40B4-BE49-F238E27FC236}">
                <a16:creationId xmlns:a16="http://schemas.microsoft.com/office/drawing/2014/main" id="{B4132424-252D-94E6-B15C-041D355FE93D}"/>
              </a:ext>
            </a:extLst>
          </p:cNvPr>
          <p:cNvSpPr/>
          <p:nvPr/>
        </p:nvSpPr>
        <p:spPr>
          <a:xfrm>
            <a:off x="494761" y="5228651"/>
            <a:ext cx="7964523" cy="5672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11" name="직사각형 110">
            <a:extLst>
              <a:ext uri="{FF2B5EF4-FFF2-40B4-BE49-F238E27FC236}">
                <a16:creationId xmlns:a16="http://schemas.microsoft.com/office/drawing/2014/main" id="{11F4F340-427E-8DD2-231F-1A8777BC0D05}"/>
              </a:ext>
            </a:extLst>
          </p:cNvPr>
          <p:cNvSpPr/>
          <p:nvPr/>
        </p:nvSpPr>
        <p:spPr>
          <a:xfrm>
            <a:off x="2470100" y="5102647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4</a:t>
            </a:r>
            <a:endParaRPr kumimoji="1" lang="ko-KR" altLang="en-US" sz="1401" b="1" dirty="0"/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F9E42D50-6140-44F2-29E8-E2F18C752E58}"/>
              </a:ext>
            </a:extLst>
          </p:cNvPr>
          <p:cNvSpPr txBox="1"/>
          <p:nvPr/>
        </p:nvSpPr>
        <p:spPr>
          <a:xfrm>
            <a:off x="1380868" y="5376638"/>
            <a:ext cx="2289409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ko-KR" sz="1401" dirty="0"/>
              <a:t>1:1/</a:t>
            </a:r>
            <a:r>
              <a:rPr kumimoji="1" lang="ko-KR" altLang="en-US" sz="1401" dirty="0"/>
              <a:t>그룹</a:t>
            </a:r>
            <a:r>
              <a:rPr kumimoji="1" lang="en-US" altLang="ko-KR" sz="1401" dirty="0"/>
              <a:t>/</a:t>
            </a:r>
            <a:r>
              <a:rPr kumimoji="1" lang="ko-KR" altLang="en-US" sz="1401" dirty="0"/>
              <a:t>팀 코칭 상세 보기</a:t>
            </a:r>
            <a:endParaRPr kumimoji="1" lang="en-US" altLang="ko-KR" sz="140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087F79C-0E82-16BE-A919-DB3CD1ADF0EE}"/>
              </a:ext>
            </a:extLst>
          </p:cNvPr>
          <p:cNvSpPr txBox="1"/>
          <p:nvPr/>
        </p:nvSpPr>
        <p:spPr>
          <a:xfrm>
            <a:off x="4893843" y="5376638"/>
            <a:ext cx="3047629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1401" dirty="0"/>
              <a:t>지금 바로 </a:t>
            </a:r>
            <a:r>
              <a:rPr kumimoji="1" lang="en-US" altLang="ko-KR" sz="1401" dirty="0"/>
              <a:t>1:1/</a:t>
            </a:r>
            <a:r>
              <a:rPr kumimoji="1" lang="ko-KR" altLang="en-US" sz="1401" dirty="0"/>
              <a:t>그룹</a:t>
            </a:r>
            <a:r>
              <a:rPr kumimoji="1" lang="en-US" altLang="ko-KR" sz="1401" dirty="0"/>
              <a:t>/</a:t>
            </a:r>
            <a:r>
              <a:rPr kumimoji="1" lang="ko-KR" altLang="en-US" sz="1401" dirty="0"/>
              <a:t>팀 코칭 문의하기</a:t>
            </a:r>
            <a:endParaRPr kumimoji="1" lang="en-US" altLang="ko-KR" sz="1401" dirty="0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C8D433D9-FC2B-6C4A-82B8-85737AA387C7}"/>
              </a:ext>
            </a:extLst>
          </p:cNvPr>
          <p:cNvSpPr/>
          <p:nvPr/>
        </p:nvSpPr>
        <p:spPr>
          <a:xfrm>
            <a:off x="6342151" y="5044931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5</a:t>
            </a:r>
            <a:endParaRPr kumimoji="1" lang="ko-KR" altLang="en-US" sz="1401" b="1" dirty="0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FAD33399-B385-4AF2-242E-7B3207C769AE}"/>
              </a:ext>
            </a:extLst>
          </p:cNvPr>
          <p:cNvSpPr/>
          <p:nvPr/>
        </p:nvSpPr>
        <p:spPr>
          <a:xfrm>
            <a:off x="9373913" y="3689985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5</a:t>
            </a:r>
            <a:endParaRPr kumimoji="1" lang="ko-KR" altLang="en-US" sz="1401" b="1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28941C9-6F80-8CFB-1C35-96915E0B4B3E}"/>
              </a:ext>
            </a:extLst>
          </p:cNvPr>
          <p:cNvSpPr txBox="1"/>
          <p:nvPr/>
        </p:nvSpPr>
        <p:spPr>
          <a:xfrm>
            <a:off x="9625914" y="3662096"/>
            <a:ext cx="2705787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ko-KR" sz="1401" dirty="0"/>
              <a:t>(1:1</a:t>
            </a:r>
            <a:r>
              <a:rPr kumimoji="1" lang="ko-KR" altLang="en-US" sz="1401" dirty="0"/>
              <a:t> 문의하기 페이지</a:t>
            </a:r>
            <a:r>
              <a:rPr kumimoji="1" lang="en-US" altLang="ko-KR" sz="1401" dirty="0"/>
              <a:t>)</a:t>
            </a:r>
          </a:p>
        </p:txBody>
      </p:sp>
      <p:cxnSp>
        <p:nvCxnSpPr>
          <p:cNvPr id="19" name="직선 연결선[R] 18">
            <a:extLst>
              <a:ext uri="{FF2B5EF4-FFF2-40B4-BE49-F238E27FC236}">
                <a16:creationId xmlns:a16="http://schemas.microsoft.com/office/drawing/2014/main" id="{F4BF4478-03F9-8779-6A41-D9AEEB396052}"/>
              </a:ext>
            </a:extLst>
          </p:cNvPr>
          <p:cNvCxnSpPr>
            <a:stCxn id="110" idx="0"/>
            <a:endCxn id="110" idx="2"/>
          </p:cNvCxnSpPr>
          <p:nvPr/>
        </p:nvCxnSpPr>
        <p:spPr>
          <a:xfrm>
            <a:off x="4477022" y="5228651"/>
            <a:ext cx="0" cy="5672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6514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D42051-F223-33C0-F098-AD10B26C5B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>
            <a:extLst>
              <a:ext uri="{FF2B5EF4-FFF2-40B4-BE49-F238E27FC236}">
                <a16:creationId xmlns:a16="http://schemas.microsoft.com/office/drawing/2014/main" id="{E58A8EEC-A34C-92BF-74B1-DEA6922DBF17}"/>
              </a:ext>
            </a:extLst>
          </p:cNvPr>
          <p:cNvSpPr/>
          <p:nvPr/>
        </p:nvSpPr>
        <p:spPr>
          <a:xfrm>
            <a:off x="8991601" y="1"/>
            <a:ext cx="32004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F006F51A-0488-BA56-93CB-8C0BB5238EAF}"/>
              </a:ext>
            </a:extLst>
          </p:cNvPr>
          <p:cNvSpPr/>
          <p:nvPr/>
        </p:nvSpPr>
        <p:spPr>
          <a:xfrm>
            <a:off x="478972" y="469573"/>
            <a:ext cx="7996101" cy="5337842"/>
          </a:xfrm>
          <a:prstGeom prst="rect">
            <a:avLst/>
          </a:prstGeom>
          <a:solidFill>
            <a:schemeClr val="bg1"/>
          </a:solidFill>
          <a:ln w="285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3C21AFB5-DA42-9C65-9A53-57EB0BCF69EB}"/>
              </a:ext>
            </a:extLst>
          </p:cNvPr>
          <p:cNvSpPr/>
          <p:nvPr/>
        </p:nvSpPr>
        <p:spPr>
          <a:xfrm>
            <a:off x="478971" y="469572"/>
            <a:ext cx="7996101" cy="517072"/>
          </a:xfrm>
          <a:prstGeom prst="rect">
            <a:avLst/>
          </a:prstGeom>
          <a:solidFill>
            <a:schemeClr val="bg1"/>
          </a:solidFill>
          <a:ln w="19050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416A08A-5D46-21A5-F780-B2C1A818EDFB}"/>
              </a:ext>
            </a:extLst>
          </p:cNvPr>
          <p:cNvSpPr txBox="1"/>
          <p:nvPr/>
        </p:nvSpPr>
        <p:spPr>
          <a:xfrm>
            <a:off x="2237841" y="574219"/>
            <a:ext cx="5431808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ko-KR" sz="1401" b="1" dirty="0"/>
              <a:t>IMPACT</a:t>
            </a:r>
            <a:r>
              <a:rPr kumimoji="1" lang="ko-KR" altLang="en-US" sz="1401" b="1" dirty="0"/>
              <a:t> 코칭</a:t>
            </a:r>
            <a:r>
              <a:rPr kumimoji="1" lang="ko-KR" altLang="en-US" sz="1401" dirty="0"/>
              <a:t>  </a:t>
            </a:r>
            <a:r>
              <a:rPr kumimoji="1" lang="en-US" altLang="ko-KR" sz="1401" dirty="0"/>
              <a:t> </a:t>
            </a:r>
            <a:r>
              <a:rPr kumimoji="1" lang="ko-KR" altLang="en-US" sz="1401" dirty="0"/>
              <a:t> 코치 양성</a:t>
            </a:r>
            <a:r>
              <a:rPr kumimoji="1" lang="en-US" altLang="ko-KR" sz="1401" dirty="0"/>
              <a:t>  </a:t>
            </a:r>
            <a:r>
              <a:rPr kumimoji="1" lang="ko-KR" altLang="en-US" sz="1401" dirty="0"/>
              <a:t>  </a:t>
            </a:r>
            <a:r>
              <a:rPr kumimoji="1" lang="en-US" altLang="ko-KR" sz="1401" dirty="0"/>
              <a:t>IMPCAT </a:t>
            </a:r>
            <a:r>
              <a:rPr kumimoji="1" lang="ko-KR" altLang="en-US" sz="1401" dirty="0"/>
              <a:t>교육 </a:t>
            </a:r>
            <a:r>
              <a:rPr kumimoji="1" lang="en-US" altLang="ko-KR" sz="1401" dirty="0"/>
              <a:t>   IMPACT </a:t>
            </a:r>
            <a:r>
              <a:rPr kumimoji="1" lang="ko-KR" altLang="en-US" sz="1401" dirty="0"/>
              <a:t>콘텐츠</a:t>
            </a:r>
            <a:r>
              <a:rPr kumimoji="1" lang="en-US" altLang="ko-KR" sz="1401" dirty="0"/>
              <a:t>   </a:t>
            </a:r>
            <a:r>
              <a:rPr kumimoji="1" lang="ko-KR" altLang="en-US" sz="1401" dirty="0"/>
              <a:t> 회사 소개</a:t>
            </a:r>
          </a:p>
        </p:txBody>
      </p:sp>
      <p:pic>
        <p:nvPicPr>
          <p:cNvPr id="16" name="그림 15">
            <a:extLst>
              <a:ext uri="{FF2B5EF4-FFF2-40B4-BE49-F238E27FC236}">
                <a16:creationId xmlns:a16="http://schemas.microsoft.com/office/drawing/2014/main" id="{A71F6347-7528-90B2-4177-C5BC79D7E6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061" y="521282"/>
            <a:ext cx="413657" cy="413657"/>
          </a:xfrm>
          <a:prstGeom prst="rect">
            <a:avLst/>
          </a:prstGeom>
        </p:spPr>
      </p:pic>
      <p:sp>
        <p:nvSpPr>
          <p:cNvPr id="29" name="직사각형 28">
            <a:extLst>
              <a:ext uri="{FF2B5EF4-FFF2-40B4-BE49-F238E27FC236}">
                <a16:creationId xmlns:a16="http://schemas.microsoft.com/office/drawing/2014/main" id="{4E0E797E-83C1-3E15-D0AE-C40C82921499}"/>
              </a:ext>
            </a:extLst>
          </p:cNvPr>
          <p:cNvSpPr/>
          <p:nvPr/>
        </p:nvSpPr>
        <p:spPr>
          <a:xfrm>
            <a:off x="3651529" y="2031433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1</a:t>
            </a:r>
            <a:endParaRPr kumimoji="1" lang="ko-KR" altLang="en-US" sz="1401" b="1" dirty="0"/>
          </a:p>
        </p:txBody>
      </p:sp>
      <p:sp>
        <p:nvSpPr>
          <p:cNvPr id="31" name="직사각형 30">
            <a:extLst>
              <a:ext uri="{FF2B5EF4-FFF2-40B4-BE49-F238E27FC236}">
                <a16:creationId xmlns:a16="http://schemas.microsoft.com/office/drawing/2014/main" id="{707F2ED5-6C83-2289-2B36-A2496C1A8351}"/>
              </a:ext>
            </a:extLst>
          </p:cNvPr>
          <p:cNvSpPr/>
          <p:nvPr/>
        </p:nvSpPr>
        <p:spPr>
          <a:xfrm>
            <a:off x="2283831" y="933701"/>
            <a:ext cx="1121230" cy="24627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32" name="직사각형 31">
            <a:extLst>
              <a:ext uri="{FF2B5EF4-FFF2-40B4-BE49-F238E27FC236}">
                <a16:creationId xmlns:a16="http://schemas.microsoft.com/office/drawing/2014/main" id="{F82BF4DC-2269-29B7-DEEF-D82D83AE4677}"/>
              </a:ext>
            </a:extLst>
          </p:cNvPr>
          <p:cNvSpPr/>
          <p:nvPr/>
        </p:nvSpPr>
        <p:spPr>
          <a:xfrm>
            <a:off x="2283831" y="1174774"/>
            <a:ext cx="1121230" cy="24627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FE8FFE62-3B23-7753-ACC1-51B2E78A160C}"/>
              </a:ext>
            </a:extLst>
          </p:cNvPr>
          <p:cNvSpPr/>
          <p:nvPr/>
        </p:nvSpPr>
        <p:spPr>
          <a:xfrm>
            <a:off x="2283831" y="1415374"/>
            <a:ext cx="1121230" cy="24627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34" name="직사각형 33">
            <a:extLst>
              <a:ext uri="{FF2B5EF4-FFF2-40B4-BE49-F238E27FC236}">
                <a16:creationId xmlns:a16="http://schemas.microsoft.com/office/drawing/2014/main" id="{89A6CA73-21C1-C87B-DA38-CC207CB30C09}"/>
              </a:ext>
            </a:extLst>
          </p:cNvPr>
          <p:cNvSpPr/>
          <p:nvPr/>
        </p:nvSpPr>
        <p:spPr>
          <a:xfrm>
            <a:off x="2283831" y="1656448"/>
            <a:ext cx="1121230" cy="24627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48" name="직사각형 47">
            <a:extLst>
              <a:ext uri="{FF2B5EF4-FFF2-40B4-BE49-F238E27FC236}">
                <a16:creationId xmlns:a16="http://schemas.microsoft.com/office/drawing/2014/main" id="{F9557E16-EE77-6681-E901-8E9836B61A95}"/>
              </a:ext>
            </a:extLst>
          </p:cNvPr>
          <p:cNvSpPr/>
          <p:nvPr/>
        </p:nvSpPr>
        <p:spPr>
          <a:xfrm flipV="1">
            <a:off x="463183" y="6013125"/>
            <a:ext cx="7996101" cy="517071"/>
          </a:xfrm>
          <a:prstGeom prst="rect">
            <a:avLst/>
          </a:prstGeom>
          <a:solidFill>
            <a:schemeClr val="bg1"/>
          </a:solidFill>
          <a:ln w="285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F1799ED7-8081-1C66-1664-1EC4A85DC7A2}"/>
              </a:ext>
            </a:extLst>
          </p:cNvPr>
          <p:cNvSpPr txBox="1"/>
          <p:nvPr/>
        </p:nvSpPr>
        <p:spPr>
          <a:xfrm>
            <a:off x="788118" y="6121723"/>
            <a:ext cx="1173719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ko-KR" sz="1401" dirty="0"/>
              <a:t>1:1</a:t>
            </a:r>
            <a:r>
              <a:rPr kumimoji="1" lang="ko-KR" altLang="en-US" sz="1401" dirty="0"/>
              <a:t> 문의하기</a:t>
            </a:r>
          </a:p>
        </p:txBody>
      </p:sp>
      <p:sp>
        <p:nvSpPr>
          <p:cNvPr id="55" name="직사각형 54">
            <a:extLst>
              <a:ext uri="{FF2B5EF4-FFF2-40B4-BE49-F238E27FC236}">
                <a16:creationId xmlns:a16="http://schemas.microsoft.com/office/drawing/2014/main" id="{FD9FA0B1-0258-5D08-4C42-93051EFD3212}"/>
              </a:ext>
            </a:extLst>
          </p:cNvPr>
          <p:cNvSpPr/>
          <p:nvPr/>
        </p:nvSpPr>
        <p:spPr>
          <a:xfrm>
            <a:off x="9373913" y="1941785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1</a:t>
            </a:r>
            <a:endParaRPr kumimoji="1" lang="ko-KR" altLang="en-US" sz="1401" b="1" dirty="0"/>
          </a:p>
        </p:txBody>
      </p:sp>
      <p:sp>
        <p:nvSpPr>
          <p:cNvPr id="56" name="직사각형 55">
            <a:extLst>
              <a:ext uri="{FF2B5EF4-FFF2-40B4-BE49-F238E27FC236}">
                <a16:creationId xmlns:a16="http://schemas.microsoft.com/office/drawing/2014/main" id="{54FD025D-4436-EEF2-B9F6-35D3EA20F910}"/>
              </a:ext>
            </a:extLst>
          </p:cNvPr>
          <p:cNvSpPr/>
          <p:nvPr/>
        </p:nvSpPr>
        <p:spPr>
          <a:xfrm>
            <a:off x="9007390" y="5290342"/>
            <a:ext cx="3184610" cy="1567659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57" name="직사각형 56">
            <a:extLst>
              <a:ext uri="{FF2B5EF4-FFF2-40B4-BE49-F238E27FC236}">
                <a16:creationId xmlns:a16="http://schemas.microsoft.com/office/drawing/2014/main" id="{1E7C48BE-FD56-A411-9D95-0841A80D82D9}"/>
              </a:ext>
            </a:extLst>
          </p:cNvPr>
          <p:cNvSpPr/>
          <p:nvPr/>
        </p:nvSpPr>
        <p:spPr>
          <a:xfrm>
            <a:off x="9007388" y="5411310"/>
            <a:ext cx="3184613" cy="396108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MEMO</a:t>
            </a:r>
            <a:endParaRPr kumimoji="1" lang="ko-KR" altLang="en-US" sz="1401" b="1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D0BEA89C-60AB-8795-0AEE-6B324BA4B367}"/>
              </a:ext>
            </a:extLst>
          </p:cNvPr>
          <p:cNvSpPr txBox="1"/>
          <p:nvPr/>
        </p:nvSpPr>
        <p:spPr>
          <a:xfrm>
            <a:off x="9625918" y="1913898"/>
            <a:ext cx="2022647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ko-KR" sz="1401" dirty="0"/>
              <a:t>(</a:t>
            </a:r>
            <a:r>
              <a:rPr kumimoji="1" lang="ko-KR" altLang="en-US" sz="1401" dirty="0"/>
              <a:t>이미지</a:t>
            </a:r>
            <a:r>
              <a:rPr kumimoji="1" lang="en-US" altLang="ko-KR" sz="1401" dirty="0"/>
              <a:t>)</a:t>
            </a:r>
            <a:endParaRPr kumimoji="1" lang="ko-KR" altLang="en-US" sz="1401" dirty="0"/>
          </a:p>
        </p:txBody>
      </p:sp>
      <p:sp>
        <p:nvSpPr>
          <p:cNvPr id="60" name="직사각형 59">
            <a:extLst>
              <a:ext uri="{FF2B5EF4-FFF2-40B4-BE49-F238E27FC236}">
                <a16:creationId xmlns:a16="http://schemas.microsoft.com/office/drawing/2014/main" id="{DEA226EB-722C-850E-D4F4-85970AF893FE}"/>
              </a:ext>
            </a:extLst>
          </p:cNvPr>
          <p:cNvSpPr/>
          <p:nvPr/>
        </p:nvSpPr>
        <p:spPr>
          <a:xfrm>
            <a:off x="9373913" y="2373585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2</a:t>
            </a:r>
            <a:endParaRPr kumimoji="1" lang="ko-KR" altLang="en-US" sz="1401" b="1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A92CCE0D-8862-B2E5-3934-3E1A83CF1842}"/>
              </a:ext>
            </a:extLst>
          </p:cNvPr>
          <p:cNvSpPr txBox="1"/>
          <p:nvPr/>
        </p:nvSpPr>
        <p:spPr>
          <a:xfrm>
            <a:off x="9625918" y="2345697"/>
            <a:ext cx="2022647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ko-KR" sz="1401" dirty="0"/>
              <a:t>(</a:t>
            </a:r>
            <a:r>
              <a:rPr kumimoji="1" lang="ko-KR" altLang="en-US" sz="1401" dirty="0"/>
              <a:t>이미지</a:t>
            </a:r>
            <a:r>
              <a:rPr kumimoji="1" lang="en-US" altLang="ko-KR" sz="1401" dirty="0"/>
              <a:t>)</a:t>
            </a:r>
            <a:endParaRPr kumimoji="1" lang="ko-KR" altLang="en-US" sz="1401" dirty="0"/>
          </a:p>
        </p:txBody>
      </p:sp>
      <p:sp>
        <p:nvSpPr>
          <p:cNvPr id="71" name="직사각형 70">
            <a:extLst>
              <a:ext uri="{FF2B5EF4-FFF2-40B4-BE49-F238E27FC236}">
                <a16:creationId xmlns:a16="http://schemas.microsoft.com/office/drawing/2014/main" id="{47B5ED31-C975-1D36-66ED-F154EDDF29B2}"/>
              </a:ext>
            </a:extLst>
          </p:cNvPr>
          <p:cNvSpPr/>
          <p:nvPr/>
        </p:nvSpPr>
        <p:spPr>
          <a:xfrm>
            <a:off x="9373913" y="2812285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3</a:t>
            </a:r>
            <a:endParaRPr kumimoji="1" lang="ko-KR" altLang="en-US" sz="1401" b="1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BED248ED-B9AD-8376-32EC-C403A881E339}"/>
              </a:ext>
            </a:extLst>
          </p:cNvPr>
          <p:cNvSpPr txBox="1"/>
          <p:nvPr/>
        </p:nvSpPr>
        <p:spPr>
          <a:xfrm>
            <a:off x="9625914" y="2784397"/>
            <a:ext cx="2705787" cy="5234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ko-KR" sz="1401" dirty="0"/>
              <a:t>(</a:t>
            </a:r>
            <a:r>
              <a:rPr kumimoji="1" lang="ko-KR" altLang="en-US" sz="1401" dirty="0"/>
              <a:t>회사소개</a:t>
            </a:r>
            <a:endParaRPr kumimoji="1" lang="en-US" altLang="ko-KR" sz="1401" dirty="0"/>
          </a:p>
          <a:p>
            <a:pPr algn="just"/>
            <a:r>
              <a:rPr kumimoji="1" lang="en-US" altLang="ko-KR" sz="1401" dirty="0"/>
              <a:t>&gt;</a:t>
            </a:r>
            <a:r>
              <a:rPr kumimoji="1" lang="ko-KR" altLang="en-US" sz="1401" dirty="0"/>
              <a:t>레퍼런스 페이지 이동</a:t>
            </a:r>
            <a:r>
              <a:rPr kumimoji="1" lang="en-US" altLang="ko-KR" sz="1401" dirty="0"/>
              <a:t>)</a:t>
            </a:r>
          </a:p>
        </p:txBody>
      </p:sp>
      <p:sp>
        <p:nvSpPr>
          <p:cNvPr id="115" name="직사각형 114">
            <a:extLst>
              <a:ext uri="{FF2B5EF4-FFF2-40B4-BE49-F238E27FC236}">
                <a16:creationId xmlns:a16="http://schemas.microsoft.com/office/drawing/2014/main" id="{D9E6563D-ED20-71E7-803A-26501A08BA5E}"/>
              </a:ext>
            </a:extLst>
          </p:cNvPr>
          <p:cNvSpPr/>
          <p:nvPr/>
        </p:nvSpPr>
        <p:spPr>
          <a:xfrm>
            <a:off x="9284343" y="465138"/>
            <a:ext cx="2705787" cy="35662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R" altLang="en-US" sz="1401" b="1" dirty="0" err="1"/>
              <a:t>화면명</a:t>
            </a:r>
            <a:r>
              <a:rPr kumimoji="1" lang="en-US" altLang="ko-KR" sz="1401" b="1" dirty="0"/>
              <a:t>:</a:t>
            </a:r>
            <a:r>
              <a:rPr kumimoji="1" lang="ko-KR" altLang="en-US" sz="1401" b="1" dirty="0"/>
              <a:t> </a:t>
            </a:r>
            <a:r>
              <a:rPr kumimoji="1" lang="ko-KR" altLang="en-US" sz="1401" b="1" dirty="0" err="1"/>
              <a:t>메뉴바</a:t>
            </a:r>
            <a:endParaRPr kumimoji="1" lang="ko-KR" altLang="en-US" sz="1401" b="1" dirty="0"/>
          </a:p>
        </p:txBody>
      </p:sp>
      <p:sp>
        <p:nvSpPr>
          <p:cNvPr id="116" name="직사각형 115">
            <a:extLst>
              <a:ext uri="{FF2B5EF4-FFF2-40B4-BE49-F238E27FC236}">
                <a16:creationId xmlns:a16="http://schemas.microsoft.com/office/drawing/2014/main" id="{9A2FDA4F-C252-0570-F7CB-C07038846090}"/>
              </a:ext>
            </a:extLst>
          </p:cNvPr>
          <p:cNvSpPr/>
          <p:nvPr/>
        </p:nvSpPr>
        <p:spPr>
          <a:xfrm>
            <a:off x="2283831" y="1897749"/>
            <a:ext cx="1121230" cy="24627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4625BC5-3913-2C29-7E51-8DA1FBD836BF}"/>
              </a:ext>
            </a:extLst>
          </p:cNvPr>
          <p:cNvSpPr txBox="1"/>
          <p:nvPr/>
        </p:nvSpPr>
        <p:spPr>
          <a:xfrm>
            <a:off x="2259192" y="881780"/>
            <a:ext cx="1170513" cy="12823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1900"/>
              </a:lnSpc>
            </a:pPr>
            <a:r>
              <a:rPr kumimoji="1" lang="ko-KR" altLang="en-US" sz="1001" dirty="0"/>
              <a:t>임팩트 코칭이란</a:t>
            </a:r>
            <a:r>
              <a:rPr kumimoji="1" lang="en-US" altLang="ko-KR" sz="1001" dirty="0"/>
              <a:t>?</a:t>
            </a:r>
          </a:p>
          <a:p>
            <a:pPr algn="ctr">
              <a:lnSpc>
                <a:spcPts val="1900"/>
              </a:lnSpc>
            </a:pPr>
            <a:r>
              <a:rPr kumimoji="1" lang="en-US" altLang="ko-KR" sz="1001" dirty="0"/>
              <a:t>1:1</a:t>
            </a:r>
            <a:r>
              <a:rPr kumimoji="1" lang="ko-KR" altLang="en-US" sz="1001" dirty="0"/>
              <a:t> 코칭</a:t>
            </a:r>
            <a:endParaRPr kumimoji="1" lang="en-US" altLang="ko-KR" sz="1001" dirty="0"/>
          </a:p>
          <a:p>
            <a:pPr algn="ctr">
              <a:lnSpc>
                <a:spcPts val="1900"/>
              </a:lnSpc>
            </a:pPr>
            <a:r>
              <a:rPr kumimoji="1" lang="ko-KR" altLang="en-US" sz="1001" dirty="0"/>
              <a:t>그룹 코칭</a:t>
            </a:r>
            <a:endParaRPr kumimoji="1" lang="en-US" altLang="ko-KR" sz="1001" dirty="0"/>
          </a:p>
          <a:p>
            <a:pPr algn="ctr">
              <a:lnSpc>
                <a:spcPts val="1900"/>
              </a:lnSpc>
            </a:pPr>
            <a:r>
              <a:rPr kumimoji="1" lang="ko-KR" altLang="en-US" sz="1001" dirty="0"/>
              <a:t>팀 코칭</a:t>
            </a:r>
            <a:endParaRPr kumimoji="1" lang="en-US" altLang="ko-KR" sz="1001" dirty="0"/>
          </a:p>
          <a:p>
            <a:pPr algn="ctr">
              <a:lnSpc>
                <a:spcPts val="1900"/>
              </a:lnSpc>
            </a:pPr>
            <a:r>
              <a:rPr kumimoji="1" lang="ko-KR" altLang="en-US" sz="1001" b="1" dirty="0"/>
              <a:t>맞춤형 코칭</a:t>
            </a: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129E74D8-3CE4-9308-5143-9234A5E28FC2}"/>
              </a:ext>
            </a:extLst>
          </p:cNvPr>
          <p:cNvSpPr/>
          <p:nvPr/>
        </p:nvSpPr>
        <p:spPr>
          <a:xfrm>
            <a:off x="494761" y="2798675"/>
            <a:ext cx="7964523" cy="18478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03B0240-F312-FDE5-2CB1-EE9B75641596}"/>
              </a:ext>
            </a:extLst>
          </p:cNvPr>
          <p:cNvSpPr txBox="1"/>
          <p:nvPr/>
        </p:nvSpPr>
        <p:spPr>
          <a:xfrm>
            <a:off x="3903528" y="2002833"/>
            <a:ext cx="1301959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1401" dirty="0"/>
              <a:t>코칭 프로세스</a:t>
            </a:r>
            <a:endParaRPr kumimoji="1" lang="en-US" altLang="ko-KR" sz="1401" dirty="0"/>
          </a:p>
        </p:txBody>
      </p:sp>
      <p:sp>
        <p:nvSpPr>
          <p:cNvPr id="69" name="직사각형 68">
            <a:extLst>
              <a:ext uri="{FF2B5EF4-FFF2-40B4-BE49-F238E27FC236}">
                <a16:creationId xmlns:a16="http://schemas.microsoft.com/office/drawing/2014/main" id="{8B1F8C5D-0B3D-8E8D-C7F4-5397BC37D845}"/>
              </a:ext>
            </a:extLst>
          </p:cNvPr>
          <p:cNvSpPr/>
          <p:nvPr/>
        </p:nvSpPr>
        <p:spPr>
          <a:xfrm>
            <a:off x="4209231" y="2687213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2</a:t>
            </a:r>
            <a:endParaRPr kumimoji="1" lang="ko-KR" altLang="en-US" sz="1401" b="1" dirty="0"/>
          </a:p>
        </p:txBody>
      </p:sp>
      <p:sp>
        <p:nvSpPr>
          <p:cNvPr id="92" name="직사각형 91">
            <a:extLst>
              <a:ext uri="{FF2B5EF4-FFF2-40B4-BE49-F238E27FC236}">
                <a16:creationId xmlns:a16="http://schemas.microsoft.com/office/drawing/2014/main" id="{DF7526DC-DB0D-4DC0-178A-C1F306A0C5B6}"/>
              </a:ext>
            </a:extLst>
          </p:cNvPr>
          <p:cNvSpPr/>
          <p:nvPr/>
        </p:nvSpPr>
        <p:spPr>
          <a:xfrm>
            <a:off x="9284343" y="884535"/>
            <a:ext cx="2705787" cy="63281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R" altLang="en-US" sz="1401" b="1" dirty="0"/>
              <a:t>위치</a:t>
            </a:r>
            <a:r>
              <a:rPr kumimoji="1" lang="en-US" altLang="ko-KR" sz="1401" b="1" dirty="0"/>
              <a:t>:</a:t>
            </a:r>
            <a:r>
              <a:rPr kumimoji="1" lang="ko-KR" altLang="en-US" sz="1401" b="1" dirty="0"/>
              <a:t> </a:t>
            </a:r>
            <a:r>
              <a:rPr kumimoji="1" lang="en-US" altLang="ko-KR" sz="1401" b="1" dirty="0"/>
              <a:t>IMPACT</a:t>
            </a:r>
            <a:r>
              <a:rPr kumimoji="1" lang="ko-KR" altLang="en-US" sz="1401" b="1" dirty="0"/>
              <a:t> 코칭</a:t>
            </a:r>
            <a:endParaRPr kumimoji="1" lang="en-US" altLang="ko-KR" sz="1401" b="1" dirty="0"/>
          </a:p>
          <a:p>
            <a:pPr algn="ctr"/>
            <a:r>
              <a:rPr kumimoji="1" lang="en-US" altLang="ko-KR" sz="1401" b="1" dirty="0"/>
              <a:t>&gt;</a:t>
            </a:r>
            <a:r>
              <a:rPr kumimoji="1" lang="ko-KR" altLang="en-US" sz="1401" b="1" dirty="0"/>
              <a:t> 맞춤형 코칭</a:t>
            </a:r>
          </a:p>
        </p:txBody>
      </p:sp>
      <p:sp>
        <p:nvSpPr>
          <p:cNvPr id="110" name="직사각형 109">
            <a:extLst>
              <a:ext uri="{FF2B5EF4-FFF2-40B4-BE49-F238E27FC236}">
                <a16:creationId xmlns:a16="http://schemas.microsoft.com/office/drawing/2014/main" id="{C56C3BBE-9C71-E80C-24B3-3BED8A65DFBE}"/>
              </a:ext>
            </a:extLst>
          </p:cNvPr>
          <p:cNvSpPr/>
          <p:nvPr/>
        </p:nvSpPr>
        <p:spPr>
          <a:xfrm>
            <a:off x="494761" y="5228651"/>
            <a:ext cx="7964523" cy="5672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11" name="직사각형 110">
            <a:extLst>
              <a:ext uri="{FF2B5EF4-FFF2-40B4-BE49-F238E27FC236}">
                <a16:creationId xmlns:a16="http://schemas.microsoft.com/office/drawing/2014/main" id="{F814A587-3DA7-57DB-2D21-844DE4CB2E65}"/>
              </a:ext>
            </a:extLst>
          </p:cNvPr>
          <p:cNvSpPr/>
          <p:nvPr/>
        </p:nvSpPr>
        <p:spPr>
          <a:xfrm>
            <a:off x="1454428" y="5390906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4</a:t>
            </a:r>
            <a:endParaRPr kumimoji="1" lang="ko-KR" altLang="en-US" sz="1401" b="1" dirty="0"/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DA12AEA8-1843-E64F-3493-C751F2D7AFAE}"/>
              </a:ext>
            </a:extLst>
          </p:cNvPr>
          <p:cNvSpPr txBox="1"/>
          <p:nvPr/>
        </p:nvSpPr>
        <p:spPr>
          <a:xfrm>
            <a:off x="1779648" y="5376638"/>
            <a:ext cx="2638864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1401" dirty="0"/>
              <a:t>맞춤형 비즈니스 코칭 문의하기</a:t>
            </a:r>
            <a:endParaRPr kumimoji="1" lang="en-US" altLang="ko-KR" sz="140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DB4C41E-75A9-225A-61CC-C0D53963B553}"/>
              </a:ext>
            </a:extLst>
          </p:cNvPr>
          <p:cNvSpPr txBox="1"/>
          <p:nvPr/>
        </p:nvSpPr>
        <p:spPr>
          <a:xfrm>
            <a:off x="3103168" y="3273391"/>
            <a:ext cx="2419252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1401" dirty="0" err="1"/>
              <a:t>비즈니스임팩트</a:t>
            </a:r>
            <a:r>
              <a:rPr kumimoji="1" lang="ko-KR" altLang="en-US" sz="1401" dirty="0"/>
              <a:t> 코칭 특장점</a:t>
            </a:r>
            <a:endParaRPr kumimoji="1" lang="en-US" altLang="ko-KR" sz="1401" dirty="0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03128225-A4F6-17FA-4FD2-9A35A359E5BB}"/>
              </a:ext>
            </a:extLst>
          </p:cNvPr>
          <p:cNvSpPr/>
          <p:nvPr/>
        </p:nvSpPr>
        <p:spPr>
          <a:xfrm>
            <a:off x="1454428" y="4818703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3</a:t>
            </a:r>
            <a:endParaRPr kumimoji="1" lang="ko-KR" altLang="en-US" sz="1401" b="1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B75E836-5E1A-4730-1A5E-2601E6E1196B}"/>
              </a:ext>
            </a:extLst>
          </p:cNvPr>
          <p:cNvSpPr txBox="1"/>
          <p:nvPr/>
        </p:nvSpPr>
        <p:spPr>
          <a:xfrm>
            <a:off x="1779645" y="4804432"/>
            <a:ext cx="1301959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1401" dirty="0"/>
              <a:t>레퍼런스 체크</a:t>
            </a:r>
            <a:endParaRPr kumimoji="1" lang="en-US" altLang="ko-KR" sz="1401" dirty="0"/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BC56E884-E9EF-597B-A7C2-E7F5CB26763D}"/>
              </a:ext>
            </a:extLst>
          </p:cNvPr>
          <p:cNvSpPr/>
          <p:nvPr/>
        </p:nvSpPr>
        <p:spPr>
          <a:xfrm>
            <a:off x="9373913" y="3463578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4</a:t>
            </a:r>
            <a:endParaRPr kumimoji="1" lang="ko-KR" altLang="en-US" sz="1401" b="1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6A90C67-7B4D-4BF7-CA19-5F69105F76A6}"/>
              </a:ext>
            </a:extLst>
          </p:cNvPr>
          <p:cNvSpPr txBox="1"/>
          <p:nvPr/>
        </p:nvSpPr>
        <p:spPr>
          <a:xfrm>
            <a:off x="9625914" y="3435690"/>
            <a:ext cx="2705787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ko-KR" sz="1401" dirty="0"/>
              <a:t>(1:1</a:t>
            </a:r>
            <a:r>
              <a:rPr kumimoji="1" lang="ko-KR" altLang="en-US" sz="1401" dirty="0"/>
              <a:t> 문의하기 페이지 이동</a:t>
            </a:r>
            <a:r>
              <a:rPr kumimoji="1" lang="en-US" altLang="ko-KR" sz="140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05837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4C9CDB-BA13-F43E-0733-72750765FE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>
            <a:extLst>
              <a:ext uri="{FF2B5EF4-FFF2-40B4-BE49-F238E27FC236}">
                <a16:creationId xmlns:a16="http://schemas.microsoft.com/office/drawing/2014/main" id="{C1B32544-09C9-3309-48CE-4B374936F4C6}"/>
              </a:ext>
            </a:extLst>
          </p:cNvPr>
          <p:cNvSpPr/>
          <p:nvPr/>
        </p:nvSpPr>
        <p:spPr>
          <a:xfrm>
            <a:off x="8991601" y="1"/>
            <a:ext cx="32004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072666B5-B0B4-1742-6D12-D325D8642B38}"/>
              </a:ext>
            </a:extLst>
          </p:cNvPr>
          <p:cNvSpPr/>
          <p:nvPr/>
        </p:nvSpPr>
        <p:spPr>
          <a:xfrm>
            <a:off x="478972" y="469573"/>
            <a:ext cx="7996101" cy="5337842"/>
          </a:xfrm>
          <a:prstGeom prst="rect">
            <a:avLst/>
          </a:prstGeom>
          <a:solidFill>
            <a:schemeClr val="bg1"/>
          </a:solidFill>
          <a:ln w="285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C48CDA97-3E41-21AB-E85C-5E6DC7A2B4AB}"/>
              </a:ext>
            </a:extLst>
          </p:cNvPr>
          <p:cNvSpPr/>
          <p:nvPr/>
        </p:nvSpPr>
        <p:spPr>
          <a:xfrm>
            <a:off x="478971" y="469572"/>
            <a:ext cx="7996101" cy="517072"/>
          </a:xfrm>
          <a:prstGeom prst="rect">
            <a:avLst/>
          </a:prstGeom>
          <a:solidFill>
            <a:schemeClr val="bg1"/>
          </a:solidFill>
          <a:ln w="19050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D05BB4A-AC1E-E8B8-E75F-E7F2DA4EBBF6}"/>
              </a:ext>
            </a:extLst>
          </p:cNvPr>
          <p:cNvSpPr txBox="1"/>
          <p:nvPr/>
        </p:nvSpPr>
        <p:spPr>
          <a:xfrm>
            <a:off x="2237840" y="574219"/>
            <a:ext cx="5418663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ko-KR" sz="1401" dirty="0"/>
              <a:t>IMPACT</a:t>
            </a:r>
            <a:r>
              <a:rPr kumimoji="1" lang="ko-KR" altLang="en-US" sz="1401" dirty="0"/>
              <a:t> 코칭  </a:t>
            </a:r>
            <a:r>
              <a:rPr kumimoji="1" lang="en-US" altLang="ko-KR" sz="1401" dirty="0"/>
              <a:t> </a:t>
            </a:r>
            <a:r>
              <a:rPr kumimoji="1" lang="ko-KR" altLang="en-US" sz="1401" dirty="0"/>
              <a:t> </a:t>
            </a:r>
            <a:r>
              <a:rPr kumimoji="1" lang="ko-KR" altLang="en-US" sz="1401" b="1" dirty="0"/>
              <a:t>코치 양성</a:t>
            </a:r>
            <a:r>
              <a:rPr kumimoji="1" lang="ko-KR" altLang="en-US" sz="1401" dirty="0"/>
              <a:t> </a:t>
            </a:r>
            <a:r>
              <a:rPr kumimoji="1" lang="en-US" altLang="ko-KR" sz="1401" dirty="0"/>
              <a:t>  </a:t>
            </a:r>
            <a:r>
              <a:rPr kumimoji="1" lang="ko-KR" altLang="en-US" sz="1401" dirty="0"/>
              <a:t> </a:t>
            </a:r>
            <a:r>
              <a:rPr kumimoji="1" lang="en-US" altLang="ko-KR" sz="1401" dirty="0"/>
              <a:t>IMPCAT </a:t>
            </a:r>
            <a:r>
              <a:rPr kumimoji="1" lang="ko-KR" altLang="en-US" sz="1401" dirty="0"/>
              <a:t>교육</a:t>
            </a:r>
            <a:r>
              <a:rPr kumimoji="1" lang="en-US" altLang="ko-KR" sz="1401" dirty="0"/>
              <a:t>    IMPACT </a:t>
            </a:r>
            <a:r>
              <a:rPr kumimoji="1" lang="ko-KR" altLang="en-US" sz="1401" dirty="0"/>
              <a:t>콘텐츠</a:t>
            </a:r>
            <a:r>
              <a:rPr kumimoji="1" lang="en-US" altLang="ko-KR" sz="1401" dirty="0"/>
              <a:t>   </a:t>
            </a:r>
            <a:r>
              <a:rPr kumimoji="1" lang="ko-KR" altLang="en-US" sz="1401" dirty="0"/>
              <a:t> 회사 소개</a:t>
            </a:r>
          </a:p>
        </p:txBody>
      </p:sp>
      <p:pic>
        <p:nvPicPr>
          <p:cNvPr id="16" name="그림 15">
            <a:extLst>
              <a:ext uri="{FF2B5EF4-FFF2-40B4-BE49-F238E27FC236}">
                <a16:creationId xmlns:a16="http://schemas.microsoft.com/office/drawing/2014/main" id="{9B214A10-7B48-1F39-91C6-9536614F7F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061" y="521282"/>
            <a:ext cx="413657" cy="413657"/>
          </a:xfrm>
          <a:prstGeom prst="rect">
            <a:avLst/>
          </a:prstGeom>
        </p:spPr>
      </p:pic>
      <p:sp>
        <p:nvSpPr>
          <p:cNvPr id="29" name="직사각형 28">
            <a:extLst>
              <a:ext uri="{FF2B5EF4-FFF2-40B4-BE49-F238E27FC236}">
                <a16:creationId xmlns:a16="http://schemas.microsoft.com/office/drawing/2014/main" id="{9AB665D0-3799-8723-CEFE-26ACBC78F294}"/>
              </a:ext>
            </a:extLst>
          </p:cNvPr>
          <p:cNvSpPr/>
          <p:nvPr/>
        </p:nvSpPr>
        <p:spPr>
          <a:xfrm>
            <a:off x="1440213" y="2031433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1</a:t>
            </a:r>
            <a:endParaRPr kumimoji="1" lang="ko-KR" altLang="en-US" sz="1401" b="1" dirty="0"/>
          </a:p>
        </p:txBody>
      </p:sp>
      <p:sp>
        <p:nvSpPr>
          <p:cNvPr id="31" name="직사각형 30">
            <a:extLst>
              <a:ext uri="{FF2B5EF4-FFF2-40B4-BE49-F238E27FC236}">
                <a16:creationId xmlns:a16="http://schemas.microsoft.com/office/drawing/2014/main" id="{47777BA7-9283-3CE1-0614-8043A2579A96}"/>
              </a:ext>
            </a:extLst>
          </p:cNvPr>
          <p:cNvSpPr/>
          <p:nvPr/>
        </p:nvSpPr>
        <p:spPr>
          <a:xfrm>
            <a:off x="3240992" y="933701"/>
            <a:ext cx="1121230" cy="24627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32" name="직사각형 31">
            <a:extLst>
              <a:ext uri="{FF2B5EF4-FFF2-40B4-BE49-F238E27FC236}">
                <a16:creationId xmlns:a16="http://schemas.microsoft.com/office/drawing/2014/main" id="{3842CD83-FE1A-072E-ECC7-F0AE96E715D4}"/>
              </a:ext>
            </a:extLst>
          </p:cNvPr>
          <p:cNvSpPr/>
          <p:nvPr/>
        </p:nvSpPr>
        <p:spPr>
          <a:xfrm>
            <a:off x="3240992" y="1174774"/>
            <a:ext cx="1121230" cy="24627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8C6167DE-0C94-75E4-743D-1751875BCEC1}"/>
              </a:ext>
            </a:extLst>
          </p:cNvPr>
          <p:cNvSpPr/>
          <p:nvPr/>
        </p:nvSpPr>
        <p:spPr>
          <a:xfrm>
            <a:off x="3240992" y="1415374"/>
            <a:ext cx="1121230" cy="24627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34" name="직사각형 33">
            <a:extLst>
              <a:ext uri="{FF2B5EF4-FFF2-40B4-BE49-F238E27FC236}">
                <a16:creationId xmlns:a16="http://schemas.microsoft.com/office/drawing/2014/main" id="{BE71B8A2-6435-82B9-6034-9526185856EA}"/>
              </a:ext>
            </a:extLst>
          </p:cNvPr>
          <p:cNvSpPr/>
          <p:nvPr/>
        </p:nvSpPr>
        <p:spPr>
          <a:xfrm>
            <a:off x="3240992" y="1656448"/>
            <a:ext cx="1121230" cy="24627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48" name="직사각형 47">
            <a:extLst>
              <a:ext uri="{FF2B5EF4-FFF2-40B4-BE49-F238E27FC236}">
                <a16:creationId xmlns:a16="http://schemas.microsoft.com/office/drawing/2014/main" id="{B30DBE07-2EF1-25D4-5635-737520132675}"/>
              </a:ext>
            </a:extLst>
          </p:cNvPr>
          <p:cNvSpPr/>
          <p:nvPr/>
        </p:nvSpPr>
        <p:spPr>
          <a:xfrm flipV="1">
            <a:off x="463183" y="6013125"/>
            <a:ext cx="7996101" cy="517071"/>
          </a:xfrm>
          <a:prstGeom prst="rect">
            <a:avLst/>
          </a:prstGeom>
          <a:solidFill>
            <a:schemeClr val="bg1"/>
          </a:solidFill>
          <a:ln w="285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FB68F50B-3A00-7E34-6543-FA770515025B}"/>
              </a:ext>
            </a:extLst>
          </p:cNvPr>
          <p:cNvSpPr txBox="1"/>
          <p:nvPr/>
        </p:nvSpPr>
        <p:spPr>
          <a:xfrm>
            <a:off x="788118" y="6121723"/>
            <a:ext cx="1173719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ko-KR" sz="1401" dirty="0"/>
              <a:t>1:1</a:t>
            </a:r>
            <a:r>
              <a:rPr kumimoji="1" lang="ko-KR" altLang="en-US" sz="1401" dirty="0"/>
              <a:t> 문의하기</a:t>
            </a:r>
          </a:p>
        </p:txBody>
      </p:sp>
      <p:sp>
        <p:nvSpPr>
          <p:cNvPr id="55" name="직사각형 54">
            <a:extLst>
              <a:ext uri="{FF2B5EF4-FFF2-40B4-BE49-F238E27FC236}">
                <a16:creationId xmlns:a16="http://schemas.microsoft.com/office/drawing/2014/main" id="{A96D583B-5E4C-0E42-AC29-0C7060701C0D}"/>
              </a:ext>
            </a:extLst>
          </p:cNvPr>
          <p:cNvSpPr/>
          <p:nvPr/>
        </p:nvSpPr>
        <p:spPr>
          <a:xfrm>
            <a:off x="9373913" y="1941785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1</a:t>
            </a:r>
            <a:endParaRPr kumimoji="1" lang="ko-KR" altLang="en-US" sz="1401" b="1" dirty="0"/>
          </a:p>
        </p:txBody>
      </p:sp>
      <p:sp>
        <p:nvSpPr>
          <p:cNvPr id="56" name="직사각형 55">
            <a:extLst>
              <a:ext uri="{FF2B5EF4-FFF2-40B4-BE49-F238E27FC236}">
                <a16:creationId xmlns:a16="http://schemas.microsoft.com/office/drawing/2014/main" id="{930E0CD9-59CE-885D-AE41-EEA214C95E56}"/>
              </a:ext>
            </a:extLst>
          </p:cNvPr>
          <p:cNvSpPr/>
          <p:nvPr/>
        </p:nvSpPr>
        <p:spPr>
          <a:xfrm>
            <a:off x="9007390" y="5290342"/>
            <a:ext cx="3184610" cy="1567659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57" name="직사각형 56">
            <a:extLst>
              <a:ext uri="{FF2B5EF4-FFF2-40B4-BE49-F238E27FC236}">
                <a16:creationId xmlns:a16="http://schemas.microsoft.com/office/drawing/2014/main" id="{A8670A1B-CE15-97D6-BF55-AE79704A1935}"/>
              </a:ext>
            </a:extLst>
          </p:cNvPr>
          <p:cNvSpPr/>
          <p:nvPr/>
        </p:nvSpPr>
        <p:spPr>
          <a:xfrm>
            <a:off x="9007388" y="5411310"/>
            <a:ext cx="3184613" cy="396108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MEMO</a:t>
            </a:r>
            <a:endParaRPr kumimoji="1" lang="ko-KR" altLang="en-US" sz="1401" b="1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F9F986E3-F8CD-B2F2-B3F2-451358BD995A}"/>
              </a:ext>
            </a:extLst>
          </p:cNvPr>
          <p:cNvSpPr txBox="1"/>
          <p:nvPr/>
        </p:nvSpPr>
        <p:spPr>
          <a:xfrm>
            <a:off x="9625918" y="1913898"/>
            <a:ext cx="2022647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ko-KR" sz="1401" dirty="0"/>
              <a:t>(</a:t>
            </a:r>
            <a:r>
              <a:rPr kumimoji="1" lang="ko-KR" altLang="en-US" sz="1401" dirty="0"/>
              <a:t>이미지</a:t>
            </a:r>
            <a:r>
              <a:rPr kumimoji="1" lang="en-US" altLang="ko-KR" sz="1401" dirty="0"/>
              <a:t>)</a:t>
            </a:r>
            <a:endParaRPr kumimoji="1" lang="ko-KR" altLang="en-US" sz="1401" dirty="0"/>
          </a:p>
        </p:txBody>
      </p:sp>
      <p:sp>
        <p:nvSpPr>
          <p:cNvPr id="60" name="직사각형 59">
            <a:extLst>
              <a:ext uri="{FF2B5EF4-FFF2-40B4-BE49-F238E27FC236}">
                <a16:creationId xmlns:a16="http://schemas.microsoft.com/office/drawing/2014/main" id="{87A04FB3-D45C-0244-DD75-058B9125EAB0}"/>
              </a:ext>
            </a:extLst>
          </p:cNvPr>
          <p:cNvSpPr/>
          <p:nvPr/>
        </p:nvSpPr>
        <p:spPr>
          <a:xfrm>
            <a:off x="9373913" y="2373585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2</a:t>
            </a:r>
            <a:endParaRPr kumimoji="1" lang="ko-KR" altLang="en-US" sz="1401" b="1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27951989-DB89-7B5F-BB68-321B4562A3F5}"/>
              </a:ext>
            </a:extLst>
          </p:cNvPr>
          <p:cNvSpPr txBox="1"/>
          <p:nvPr/>
        </p:nvSpPr>
        <p:spPr>
          <a:xfrm>
            <a:off x="9625918" y="2345697"/>
            <a:ext cx="2022647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ko-KR" sz="1401" dirty="0"/>
              <a:t>(</a:t>
            </a:r>
            <a:r>
              <a:rPr kumimoji="1" lang="ko-KR" altLang="en-US" sz="1401" dirty="0"/>
              <a:t>이미지</a:t>
            </a:r>
            <a:r>
              <a:rPr kumimoji="1" lang="en-US" altLang="ko-KR" sz="1401" dirty="0"/>
              <a:t>)</a:t>
            </a:r>
            <a:endParaRPr kumimoji="1" lang="ko-KR" altLang="en-US" sz="1401" dirty="0"/>
          </a:p>
        </p:txBody>
      </p:sp>
      <p:sp>
        <p:nvSpPr>
          <p:cNvPr id="71" name="직사각형 70">
            <a:extLst>
              <a:ext uri="{FF2B5EF4-FFF2-40B4-BE49-F238E27FC236}">
                <a16:creationId xmlns:a16="http://schemas.microsoft.com/office/drawing/2014/main" id="{D554A5B2-C735-517E-7B7A-49ED761B2B0C}"/>
              </a:ext>
            </a:extLst>
          </p:cNvPr>
          <p:cNvSpPr/>
          <p:nvPr/>
        </p:nvSpPr>
        <p:spPr>
          <a:xfrm>
            <a:off x="9373913" y="2812285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3</a:t>
            </a:r>
            <a:endParaRPr kumimoji="1" lang="ko-KR" altLang="en-US" sz="1401" b="1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47786709-DE1C-3FD7-CED4-57A28273168E}"/>
              </a:ext>
            </a:extLst>
          </p:cNvPr>
          <p:cNvSpPr txBox="1"/>
          <p:nvPr/>
        </p:nvSpPr>
        <p:spPr>
          <a:xfrm>
            <a:off x="9625914" y="2784398"/>
            <a:ext cx="2705787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ko-KR" sz="1401" dirty="0"/>
              <a:t>(</a:t>
            </a:r>
            <a:r>
              <a:rPr kumimoji="1" lang="ko-KR" altLang="en-US" sz="1401" dirty="0"/>
              <a:t>이미지</a:t>
            </a:r>
            <a:r>
              <a:rPr kumimoji="1" lang="en-US" altLang="ko-KR" sz="1401" dirty="0"/>
              <a:t>)</a:t>
            </a:r>
          </a:p>
        </p:txBody>
      </p:sp>
      <p:sp>
        <p:nvSpPr>
          <p:cNvPr id="115" name="직사각형 114">
            <a:extLst>
              <a:ext uri="{FF2B5EF4-FFF2-40B4-BE49-F238E27FC236}">
                <a16:creationId xmlns:a16="http://schemas.microsoft.com/office/drawing/2014/main" id="{63FC7E43-08A8-EC74-17B0-87956705910D}"/>
              </a:ext>
            </a:extLst>
          </p:cNvPr>
          <p:cNvSpPr/>
          <p:nvPr/>
        </p:nvSpPr>
        <p:spPr>
          <a:xfrm>
            <a:off x="9284343" y="465138"/>
            <a:ext cx="2705787" cy="35662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R" altLang="en-US" sz="1401" b="1" dirty="0" err="1"/>
              <a:t>화면명</a:t>
            </a:r>
            <a:r>
              <a:rPr kumimoji="1" lang="en-US" altLang="ko-KR" sz="1401" b="1" dirty="0"/>
              <a:t>:</a:t>
            </a:r>
            <a:r>
              <a:rPr kumimoji="1" lang="ko-KR" altLang="en-US" sz="1401" b="1" dirty="0"/>
              <a:t> </a:t>
            </a:r>
            <a:r>
              <a:rPr kumimoji="1" lang="ko-KR" altLang="en-US" sz="1401" b="1" dirty="0" err="1"/>
              <a:t>메뉴바</a:t>
            </a:r>
            <a:endParaRPr kumimoji="1" lang="ko-KR" altLang="en-US" sz="1401" b="1" dirty="0"/>
          </a:p>
        </p:txBody>
      </p:sp>
      <p:sp>
        <p:nvSpPr>
          <p:cNvPr id="116" name="직사각형 115">
            <a:extLst>
              <a:ext uri="{FF2B5EF4-FFF2-40B4-BE49-F238E27FC236}">
                <a16:creationId xmlns:a16="http://schemas.microsoft.com/office/drawing/2014/main" id="{F4EB844D-FA1A-D1BA-69A8-DC40D2741A1A}"/>
              </a:ext>
            </a:extLst>
          </p:cNvPr>
          <p:cNvSpPr/>
          <p:nvPr/>
        </p:nvSpPr>
        <p:spPr>
          <a:xfrm>
            <a:off x="3240992" y="1897749"/>
            <a:ext cx="1121230" cy="24627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56EBAA3-F306-ED19-253F-8E393351B166}"/>
              </a:ext>
            </a:extLst>
          </p:cNvPr>
          <p:cNvSpPr txBox="1"/>
          <p:nvPr/>
        </p:nvSpPr>
        <p:spPr>
          <a:xfrm>
            <a:off x="3310130" y="881780"/>
            <a:ext cx="982961" cy="12823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1900"/>
              </a:lnSpc>
            </a:pPr>
            <a:r>
              <a:rPr kumimoji="1" lang="ko-KR" altLang="en-US" sz="1001" b="1" dirty="0"/>
              <a:t>코칭 로드맵</a:t>
            </a:r>
            <a:endParaRPr kumimoji="1" lang="en-US" altLang="ko-KR" sz="1001" b="1" dirty="0"/>
          </a:p>
          <a:p>
            <a:pPr algn="ctr">
              <a:lnSpc>
                <a:spcPts val="1900"/>
              </a:lnSpc>
            </a:pPr>
            <a:r>
              <a:rPr kumimoji="1" lang="en-US" altLang="ko-KR" sz="1001" b="1" dirty="0"/>
              <a:t>CBC</a:t>
            </a:r>
          </a:p>
          <a:p>
            <a:pPr algn="ctr">
              <a:lnSpc>
                <a:spcPts val="1900"/>
              </a:lnSpc>
            </a:pPr>
            <a:r>
              <a:rPr kumimoji="1" lang="en-US" altLang="ko-KR" sz="1001" b="1" dirty="0"/>
              <a:t>CBC+</a:t>
            </a:r>
          </a:p>
          <a:p>
            <a:pPr algn="ctr">
              <a:lnSpc>
                <a:spcPts val="1900"/>
              </a:lnSpc>
            </a:pPr>
            <a:r>
              <a:rPr kumimoji="1" lang="en-US" altLang="ko-KR" sz="1001" b="1" dirty="0"/>
              <a:t>KAC </a:t>
            </a:r>
            <a:r>
              <a:rPr kumimoji="1" lang="ko-KR" altLang="en-US" sz="1001" b="1" dirty="0" err="1"/>
              <a:t>자격반</a:t>
            </a:r>
            <a:endParaRPr kumimoji="1" lang="en-US" altLang="ko-KR" sz="1001" b="1" dirty="0"/>
          </a:p>
          <a:p>
            <a:pPr algn="ctr">
              <a:lnSpc>
                <a:spcPts val="1900"/>
              </a:lnSpc>
            </a:pPr>
            <a:r>
              <a:rPr kumimoji="1" lang="ko-KR" altLang="en-US" sz="1001" b="1" dirty="0"/>
              <a:t>사내코치 양성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C106FC1-725C-F69E-8CA9-4821B2B19A1A}"/>
              </a:ext>
            </a:extLst>
          </p:cNvPr>
          <p:cNvSpPr txBox="1"/>
          <p:nvPr/>
        </p:nvSpPr>
        <p:spPr>
          <a:xfrm>
            <a:off x="1692218" y="2002833"/>
            <a:ext cx="1122423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1401" dirty="0"/>
              <a:t>코칭 로드맵</a:t>
            </a:r>
            <a:endParaRPr kumimoji="1" lang="en-US" altLang="ko-KR" sz="1401" dirty="0"/>
          </a:p>
        </p:txBody>
      </p:sp>
      <p:sp>
        <p:nvSpPr>
          <p:cNvPr id="92" name="직사각형 91">
            <a:extLst>
              <a:ext uri="{FF2B5EF4-FFF2-40B4-BE49-F238E27FC236}">
                <a16:creationId xmlns:a16="http://schemas.microsoft.com/office/drawing/2014/main" id="{D730832A-DC51-98B2-1E30-F111299E2E3C}"/>
              </a:ext>
            </a:extLst>
          </p:cNvPr>
          <p:cNvSpPr/>
          <p:nvPr/>
        </p:nvSpPr>
        <p:spPr>
          <a:xfrm>
            <a:off x="9284343" y="884536"/>
            <a:ext cx="2705787" cy="35662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R" altLang="en-US" sz="1401" b="1" dirty="0"/>
              <a:t>위치</a:t>
            </a:r>
            <a:r>
              <a:rPr kumimoji="1" lang="en-US" altLang="ko-KR" sz="1401" b="1" dirty="0"/>
              <a:t>:</a:t>
            </a:r>
            <a:r>
              <a:rPr kumimoji="1" lang="ko-KR" altLang="en-US" sz="1401" b="1" dirty="0"/>
              <a:t> 코치 양성</a:t>
            </a:r>
            <a:endParaRPr kumimoji="1" lang="en-US" altLang="ko-KR" sz="1401" b="1" dirty="0"/>
          </a:p>
        </p:txBody>
      </p:sp>
      <p:sp>
        <p:nvSpPr>
          <p:cNvPr id="110" name="직사각형 109">
            <a:extLst>
              <a:ext uri="{FF2B5EF4-FFF2-40B4-BE49-F238E27FC236}">
                <a16:creationId xmlns:a16="http://schemas.microsoft.com/office/drawing/2014/main" id="{F26BBD4C-115A-9CF6-4171-7BB75F42783F}"/>
              </a:ext>
            </a:extLst>
          </p:cNvPr>
          <p:cNvSpPr/>
          <p:nvPr/>
        </p:nvSpPr>
        <p:spPr>
          <a:xfrm>
            <a:off x="494761" y="5228651"/>
            <a:ext cx="7964523" cy="5672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11" name="직사각형 110">
            <a:extLst>
              <a:ext uri="{FF2B5EF4-FFF2-40B4-BE49-F238E27FC236}">
                <a16:creationId xmlns:a16="http://schemas.microsoft.com/office/drawing/2014/main" id="{D764437E-E533-532D-2C52-608DCCD4333C}"/>
              </a:ext>
            </a:extLst>
          </p:cNvPr>
          <p:cNvSpPr/>
          <p:nvPr/>
        </p:nvSpPr>
        <p:spPr>
          <a:xfrm>
            <a:off x="1454428" y="5390906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6</a:t>
            </a:r>
            <a:endParaRPr kumimoji="1" lang="ko-KR" altLang="en-US" sz="1401" b="1" dirty="0"/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5D717E5B-6CED-F1AD-0C1E-7E38BCDF6EA6}"/>
              </a:ext>
            </a:extLst>
          </p:cNvPr>
          <p:cNvSpPr txBox="1"/>
          <p:nvPr/>
        </p:nvSpPr>
        <p:spPr>
          <a:xfrm>
            <a:off x="1779644" y="5376638"/>
            <a:ext cx="1481496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1401" dirty="0"/>
              <a:t>일정표 확인하기</a:t>
            </a:r>
            <a:endParaRPr kumimoji="1" lang="en-US" altLang="ko-KR" sz="1401" dirty="0"/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CA2F607A-499B-27E1-ACF5-416295783070}"/>
              </a:ext>
            </a:extLst>
          </p:cNvPr>
          <p:cNvSpPr/>
          <p:nvPr/>
        </p:nvSpPr>
        <p:spPr>
          <a:xfrm>
            <a:off x="1454428" y="4818703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5</a:t>
            </a:r>
            <a:endParaRPr kumimoji="1" lang="ko-KR" altLang="en-US" sz="1401" b="1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B1DF739-B417-F43D-BAD0-B783288EB415}"/>
              </a:ext>
            </a:extLst>
          </p:cNvPr>
          <p:cNvSpPr txBox="1"/>
          <p:nvPr/>
        </p:nvSpPr>
        <p:spPr>
          <a:xfrm>
            <a:off x="1779645" y="4804432"/>
            <a:ext cx="1301959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1401" dirty="0"/>
              <a:t>사내코치 양성</a:t>
            </a:r>
            <a:endParaRPr kumimoji="1" lang="en-US" altLang="ko-KR" sz="1401" dirty="0"/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D80E1302-420E-B93C-9E48-DB2B2C018D0D}"/>
              </a:ext>
            </a:extLst>
          </p:cNvPr>
          <p:cNvSpPr/>
          <p:nvPr/>
        </p:nvSpPr>
        <p:spPr>
          <a:xfrm>
            <a:off x="494761" y="4084945"/>
            <a:ext cx="7964523" cy="5672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879A2321-C3FE-7442-40FF-F9BCFFBC6B38}"/>
              </a:ext>
            </a:extLst>
          </p:cNvPr>
          <p:cNvSpPr/>
          <p:nvPr/>
        </p:nvSpPr>
        <p:spPr>
          <a:xfrm>
            <a:off x="1454428" y="4247203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4</a:t>
            </a:r>
            <a:endParaRPr kumimoji="1" lang="ko-KR" altLang="en-US" sz="1401" b="1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F95D0AB-0066-F6D9-87F8-08ACB16F7558}"/>
              </a:ext>
            </a:extLst>
          </p:cNvPr>
          <p:cNvSpPr txBox="1"/>
          <p:nvPr/>
        </p:nvSpPr>
        <p:spPr>
          <a:xfrm>
            <a:off x="1779649" y="4232933"/>
            <a:ext cx="1055354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ko-KR" sz="1401" dirty="0"/>
              <a:t>KAC </a:t>
            </a:r>
            <a:r>
              <a:rPr kumimoji="1" lang="ko-KR" altLang="en-US" sz="1401" dirty="0" err="1"/>
              <a:t>자격반</a:t>
            </a:r>
            <a:endParaRPr kumimoji="1" lang="en-US" altLang="ko-KR" sz="1401" dirty="0"/>
          </a:p>
        </p:txBody>
      </p: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54735844-7E54-F7DD-C01B-72F0D2DA4677}"/>
              </a:ext>
            </a:extLst>
          </p:cNvPr>
          <p:cNvSpPr/>
          <p:nvPr/>
        </p:nvSpPr>
        <p:spPr>
          <a:xfrm>
            <a:off x="1454428" y="3675703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3</a:t>
            </a:r>
            <a:endParaRPr kumimoji="1" lang="ko-KR" altLang="en-US" sz="1401" b="1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5642909-D24A-7EC4-23C8-B5CE25187D29}"/>
              </a:ext>
            </a:extLst>
          </p:cNvPr>
          <p:cNvSpPr txBox="1"/>
          <p:nvPr/>
        </p:nvSpPr>
        <p:spPr>
          <a:xfrm>
            <a:off x="1779644" y="3661433"/>
            <a:ext cx="564578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ko-KR" sz="1401" dirty="0"/>
              <a:t>CBC+</a:t>
            </a:r>
          </a:p>
        </p:txBody>
      </p:sp>
      <p:sp>
        <p:nvSpPr>
          <p:cNvPr id="38" name="직사각형 37">
            <a:extLst>
              <a:ext uri="{FF2B5EF4-FFF2-40B4-BE49-F238E27FC236}">
                <a16:creationId xmlns:a16="http://schemas.microsoft.com/office/drawing/2014/main" id="{B2C0EBB9-7D3C-38F9-C5DF-1A3743EA9A36}"/>
              </a:ext>
            </a:extLst>
          </p:cNvPr>
          <p:cNvSpPr/>
          <p:nvPr/>
        </p:nvSpPr>
        <p:spPr>
          <a:xfrm>
            <a:off x="494761" y="2941946"/>
            <a:ext cx="7964523" cy="5672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39" name="직사각형 38">
            <a:extLst>
              <a:ext uri="{FF2B5EF4-FFF2-40B4-BE49-F238E27FC236}">
                <a16:creationId xmlns:a16="http://schemas.microsoft.com/office/drawing/2014/main" id="{799E6ABD-E30B-7141-00AD-3F47FC50C949}"/>
              </a:ext>
            </a:extLst>
          </p:cNvPr>
          <p:cNvSpPr/>
          <p:nvPr/>
        </p:nvSpPr>
        <p:spPr>
          <a:xfrm>
            <a:off x="1454428" y="3104202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2</a:t>
            </a:r>
            <a:endParaRPr kumimoji="1" lang="ko-KR" altLang="en-US" sz="1401" b="1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63E5CFA-C959-92BD-DBC1-54CAA3DDA4E3}"/>
              </a:ext>
            </a:extLst>
          </p:cNvPr>
          <p:cNvSpPr txBox="1"/>
          <p:nvPr/>
        </p:nvSpPr>
        <p:spPr>
          <a:xfrm>
            <a:off x="1779644" y="3089932"/>
            <a:ext cx="474810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ko-KR" sz="1401" dirty="0"/>
              <a:t>CBC</a:t>
            </a:r>
          </a:p>
        </p:txBody>
      </p:sp>
      <p:cxnSp>
        <p:nvCxnSpPr>
          <p:cNvPr id="41" name="직선 연결선[R] 40">
            <a:extLst>
              <a:ext uri="{FF2B5EF4-FFF2-40B4-BE49-F238E27FC236}">
                <a16:creationId xmlns:a16="http://schemas.microsoft.com/office/drawing/2014/main" id="{0BC032F0-D57E-923E-2B7F-87C7F130188C}"/>
              </a:ext>
            </a:extLst>
          </p:cNvPr>
          <p:cNvCxnSpPr>
            <a:cxnSpLocks/>
            <a:stCxn id="110" idx="0"/>
          </p:cNvCxnSpPr>
          <p:nvPr/>
        </p:nvCxnSpPr>
        <p:spPr>
          <a:xfrm>
            <a:off x="4477022" y="5228651"/>
            <a:ext cx="0" cy="5672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0085449B-CCD7-8F0B-C728-C2882EBEEB21}"/>
              </a:ext>
            </a:extLst>
          </p:cNvPr>
          <p:cNvSpPr txBox="1"/>
          <p:nvPr/>
        </p:nvSpPr>
        <p:spPr>
          <a:xfrm>
            <a:off x="5299569" y="5376638"/>
            <a:ext cx="2499402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1401" dirty="0"/>
              <a:t>지금 바로 코치 양성 문의하기</a:t>
            </a:r>
            <a:endParaRPr kumimoji="1" lang="en-US" altLang="ko-KR" sz="1401" dirty="0"/>
          </a:p>
        </p:txBody>
      </p:sp>
      <p:sp>
        <p:nvSpPr>
          <p:cNvPr id="50" name="직사각형 49">
            <a:extLst>
              <a:ext uri="{FF2B5EF4-FFF2-40B4-BE49-F238E27FC236}">
                <a16:creationId xmlns:a16="http://schemas.microsoft.com/office/drawing/2014/main" id="{4DB443EC-E13B-1088-F0E7-F28744E87132}"/>
              </a:ext>
            </a:extLst>
          </p:cNvPr>
          <p:cNvSpPr/>
          <p:nvPr/>
        </p:nvSpPr>
        <p:spPr>
          <a:xfrm>
            <a:off x="6342151" y="5044931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7</a:t>
            </a:r>
            <a:endParaRPr kumimoji="1" lang="ko-KR" altLang="en-US" sz="1401" b="1" dirty="0"/>
          </a:p>
        </p:txBody>
      </p:sp>
      <p:sp>
        <p:nvSpPr>
          <p:cNvPr id="52" name="직사각형 51">
            <a:extLst>
              <a:ext uri="{FF2B5EF4-FFF2-40B4-BE49-F238E27FC236}">
                <a16:creationId xmlns:a16="http://schemas.microsoft.com/office/drawing/2014/main" id="{1A0A8B13-F79A-98CB-C2E9-E07E6A788E76}"/>
              </a:ext>
            </a:extLst>
          </p:cNvPr>
          <p:cNvSpPr/>
          <p:nvPr/>
        </p:nvSpPr>
        <p:spPr>
          <a:xfrm>
            <a:off x="9373913" y="3265683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4</a:t>
            </a:r>
            <a:endParaRPr kumimoji="1" lang="ko-KR" altLang="en-US" sz="1401" b="1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6166745A-F71A-27C0-5CBD-BE9326BFCDBB}"/>
              </a:ext>
            </a:extLst>
          </p:cNvPr>
          <p:cNvSpPr txBox="1"/>
          <p:nvPr/>
        </p:nvSpPr>
        <p:spPr>
          <a:xfrm>
            <a:off x="9625918" y="3237797"/>
            <a:ext cx="2022647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ko-KR" sz="1401" dirty="0"/>
              <a:t>(</a:t>
            </a:r>
            <a:r>
              <a:rPr kumimoji="1" lang="ko-KR" altLang="en-US" sz="1401" dirty="0"/>
              <a:t>이미지</a:t>
            </a:r>
            <a:r>
              <a:rPr kumimoji="1" lang="en-US" altLang="ko-KR" sz="1401" dirty="0"/>
              <a:t>)</a:t>
            </a:r>
            <a:endParaRPr kumimoji="1" lang="ko-KR" altLang="en-US" sz="1401" dirty="0"/>
          </a:p>
        </p:txBody>
      </p:sp>
      <p:sp>
        <p:nvSpPr>
          <p:cNvPr id="54" name="직사각형 53">
            <a:extLst>
              <a:ext uri="{FF2B5EF4-FFF2-40B4-BE49-F238E27FC236}">
                <a16:creationId xmlns:a16="http://schemas.microsoft.com/office/drawing/2014/main" id="{D0BEB928-103D-8486-CFC5-8D26DC355C60}"/>
              </a:ext>
            </a:extLst>
          </p:cNvPr>
          <p:cNvSpPr/>
          <p:nvPr/>
        </p:nvSpPr>
        <p:spPr>
          <a:xfrm>
            <a:off x="9373913" y="3697482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5</a:t>
            </a:r>
            <a:endParaRPr kumimoji="1" lang="ko-KR" altLang="en-US" sz="1401" b="1" dirty="0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9EC018F0-B6EF-0AA2-1760-1FA04D199DC8}"/>
              </a:ext>
            </a:extLst>
          </p:cNvPr>
          <p:cNvSpPr txBox="1"/>
          <p:nvPr/>
        </p:nvSpPr>
        <p:spPr>
          <a:xfrm>
            <a:off x="9625918" y="3669596"/>
            <a:ext cx="2022647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ko-KR" sz="1401" dirty="0"/>
              <a:t>(</a:t>
            </a:r>
            <a:r>
              <a:rPr kumimoji="1" lang="ko-KR" altLang="en-US" sz="1401" dirty="0"/>
              <a:t>이미지</a:t>
            </a:r>
            <a:r>
              <a:rPr kumimoji="1" lang="en-US" altLang="ko-KR" sz="1401" dirty="0"/>
              <a:t>)</a:t>
            </a:r>
            <a:endParaRPr kumimoji="1" lang="ko-KR" altLang="en-US" sz="1401" dirty="0"/>
          </a:p>
        </p:txBody>
      </p:sp>
      <p:sp>
        <p:nvSpPr>
          <p:cNvPr id="62" name="직사각형 61">
            <a:extLst>
              <a:ext uri="{FF2B5EF4-FFF2-40B4-BE49-F238E27FC236}">
                <a16:creationId xmlns:a16="http://schemas.microsoft.com/office/drawing/2014/main" id="{4D8F2FA5-5461-FA9F-2E57-4E9001978F7E}"/>
              </a:ext>
            </a:extLst>
          </p:cNvPr>
          <p:cNvSpPr/>
          <p:nvPr/>
        </p:nvSpPr>
        <p:spPr>
          <a:xfrm>
            <a:off x="9373913" y="4158486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6</a:t>
            </a:r>
            <a:endParaRPr kumimoji="1" lang="ko-KR" altLang="en-US" sz="1401" b="1" dirty="0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C9A8B3CD-A9C9-819C-7B65-6A3B19FBC47A}"/>
              </a:ext>
            </a:extLst>
          </p:cNvPr>
          <p:cNvSpPr txBox="1"/>
          <p:nvPr/>
        </p:nvSpPr>
        <p:spPr>
          <a:xfrm>
            <a:off x="9625914" y="4130598"/>
            <a:ext cx="2705787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ko-KR" sz="1401" dirty="0"/>
              <a:t>(</a:t>
            </a:r>
            <a:r>
              <a:rPr kumimoji="1" lang="ko-KR" altLang="en-US" sz="1401" dirty="0"/>
              <a:t>팝업</a:t>
            </a:r>
            <a:r>
              <a:rPr kumimoji="1" lang="en-US" altLang="ko-KR" sz="1401" dirty="0"/>
              <a:t>)</a:t>
            </a:r>
          </a:p>
        </p:txBody>
      </p:sp>
      <p:sp>
        <p:nvSpPr>
          <p:cNvPr id="64" name="직사각형 63">
            <a:extLst>
              <a:ext uri="{FF2B5EF4-FFF2-40B4-BE49-F238E27FC236}">
                <a16:creationId xmlns:a16="http://schemas.microsoft.com/office/drawing/2014/main" id="{E4898E6B-8224-04DA-D216-66CCC2E32A4A}"/>
              </a:ext>
            </a:extLst>
          </p:cNvPr>
          <p:cNvSpPr/>
          <p:nvPr/>
        </p:nvSpPr>
        <p:spPr>
          <a:xfrm>
            <a:off x="9373913" y="4564886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7</a:t>
            </a:r>
            <a:endParaRPr kumimoji="1" lang="ko-KR" altLang="en-US" sz="1401" b="1" dirty="0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CFD8B3B3-156D-3C47-4701-9C0F3ED55135}"/>
              </a:ext>
            </a:extLst>
          </p:cNvPr>
          <p:cNvSpPr txBox="1"/>
          <p:nvPr/>
        </p:nvSpPr>
        <p:spPr>
          <a:xfrm>
            <a:off x="9625914" y="4536997"/>
            <a:ext cx="2705787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ko-KR" sz="1401" dirty="0"/>
              <a:t>(1:1</a:t>
            </a:r>
            <a:r>
              <a:rPr kumimoji="1" lang="ko-KR" altLang="en-US" sz="1401" dirty="0"/>
              <a:t> 문의하기 페이지 이동</a:t>
            </a:r>
            <a:r>
              <a:rPr kumimoji="1" lang="en-US" altLang="ko-KR" sz="140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144803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BB21C6-4C61-F3C6-ADF4-103F58C48D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>
            <a:extLst>
              <a:ext uri="{FF2B5EF4-FFF2-40B4-BE49-F238E27FC236}">
                <a16:creationId xmlns:a16="http://schemas.microsoft.com/office/drawing/2014/main" id="{5352AA7A-3A81-B059-A8A1-5BC82238CA58}"/>
              </a:ext>
            </a:extLst>
          </p:cNvPr>
          <p:cNvSpPr/>
          <p:nvPr/>
        </p:nvSpPr>
        <p:spPr>
          <a:xfrm>
            <a:off x="8991601" y="1"/>
            <a:ext cx="32004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EA12C99D-E536-D70B-0C40-00703ED11DF5}"/>
              </a:ext>
            </a:extLst>
          </p:cNvPr>
          <p:cNvSpPr/>
          <p:nvPr/>
        </p:nvSpPr>
        <p:spPr>
          <a:xfrm>
            <a:off x="478972" y="469573"/>
            <a:ext cx="7996101" cy="5337842"/>
          </a:xfrm>
          <a:prstGeom prst="rect">
            <a:avLst/>
          </a:prstGeom>
          <a:solidFill>
            <a:schemeClr val="bg1"/>
          </a:solidFill>
          <a:ln w="285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EE29BCDB-965F-5C58-DA88-E54FF1A137C3}"/>
              </a:ext>
            </a:extLst>
          </p:cNvPr>
          <p:cNvSpPr/>
          <p:nvPr/>
        </p:nvSpPr>
        <p:spPr>
          <a:xfrm>
            <a:off x="478971" y="469572"/>
            <a:ext cx="7996101" cy="517072"/>
          </a:xfrm>
          <a:prstGeom prst="rect">
            <a:avLst/>
          </a:prstGeom>
          <a:solidFill>
            <a:schemeClr val="bg1"/>
          </a:solidFill>
          <a:ln w="19050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5F7DA44-0439-ED23-5736-0AAF194746B2}"/>
              </a:ext>
            </a:extLst>
          </p:cNvPr>
          <p:cNvSpPr txBox="1"/>
          <p:nvPr/>
        </p:nvSpPr>
        <p:spPr>
          <a:xfrm>
            <a:off x="2237842" y="574219"/>
            <a:ext cx="5431487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ko-KR" sz="1401" dirty="0"/>
              <a:t>IMPACT</a:t>
            </a:r>
            <a:r>
              <a:rPr kumimoji="1" lang="ko-KR" altLang="en-US" sz="1401" dirty="0"/>
              <a:t> 코칭  </a:t>
            </a:r>
            <a:r>
              <a:rPr kumimoji="1" lang="en-US" altLang="ko-KR" sz="1401" dirty="0"/>
              <a:t> </a:t>
            </a:r>
            <a:r>
              <a:rPr kumimoji="1" lang="ko-KR" altLang="en-US" sz="1401" dirty="0"/>
              <a:t> 코치 양성 </a:t>
            </a:r>
            <a:r>
              <a:rPr kumimoji="1" lang="en-US" altLang="ko-KR" sz="1401" dirty="0"/>
              <a:t>  </a:t>
            </a:r>
            <a:r>
              <a:rPr kumimoji="1" lang="ko-KR" altLang="en-US" sz="1401" dirty="0"/>
              <a:t> </a:t>
            </a:r>
            <a:r>
              <a:rPr kumimoji="1" lang="en-US" altLang="ko-KR" sz="1401" b="1" dirty="0"/>
              <a:t>IMPCAT </a:t>
            </a:r>
            <a:r>
              <a:rPr kumimoji="1" lang="ko-KR" altLang="en-US" sz="1401" b="1" dirty="0"/>
              <a:t>교육 </a:t>
            </a:r>
            <a:r>
              <a:rPr kumimoji="1" lang="en-US" altLang="ko-KR" sz="1401" b="1" dirty="0"/>
              <a:t>   </a:t>
            </a:r>
            <a:r>
              <a:rPr kumimoji="1" lang="en-US" altLang="ko-KR" sz="1401" dirty="0"/>
              <a:t>IMPACT </a:t>
            </a:r>
            <a:r>
              <a:rPr kumimoji="1" lang="ko-KR" altLang="en-US" sz="1401" dirty="0"/>
              <a:t>콘텐츠</a:t>
            </a:r>
            <a:r>
              <a:rPr kumimoji="1" lang="en-US" altLang="ko-KR" sz="1401" dirty="0"/>
              <a:t>   </a:t>
            </a:r>
            <a:r>
              <a:rPr kumimoji="1" lang="ko-KR" altLang="en-US" sz="1401" dirty="0"/>
              <a:t> 회사 소개</a:t>
            </a:r>
          </a:p>
        </p:txBody>
      </p:sp>
      <p:pic>
        <p:nvPicPr>
          <p:cNvPr id="16" name="그림 15">
            <a:extLst>
              <a:ext uri="{FF2B5EF4-FFF2-40B4-BE49-F238E27FC236}">
                <a16:creationId xmlns:a16="http://schemas.microsoft.com/office/drawing/2014/main" id="{72EFA359-B457-FD5C-07C0-F0714446EB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061" y="521282"/>
            <a:ext cx="413657" cy="413657"/>
          </a:xfrm>
          <a:prstGeom prst="rect">
            <a:avLst/>
          </a:prstGeom>
        </p:spPr>
      </p:pic>
      <p:sp>
        <p:nvSpPr>
          <p:cNvPr id="31" name="직사각형 30">
            <a:extLst>
              <a:ext uri="{FF2B5EF4-FFF2-40B4-BE49-F238E27FC236}">
                <a16:creationId xmlns:a16="http://schemas.microsoft.com/office/drawing/2014/main" id="{8CB72041-66C2-2226-86BC-5E9068E2C2DD}"/>
              </a:ext>
            </a:extLst>
          </p:cNvPr>
          <p:cNvSpPr/>
          <p:nvPr/>
        </p:nvSpPr>
        <p:spPr>
          <a:xfrm>
            <a:off x="4323177" y="933701"/>
            <a:ext cx="1121230" cy="24627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32" name="직사각형 31">
            <a:extLst>
              <a:ext uri="{FF2B5EF4-FFF2-40B4-BE49-F238E27FC236}">
                <a16:creationId xmlns:a16="http://schemas.microsoft.com/office/drawing/2014/main" id="{F42860B5-010A-494D-2F76-498B4B5DF6E6}"/>
              </a:ext>
            </a:extLst>
          </p:cNvPr>
          <p:cNvSpPr/>
          <p:nvPr/>
        </p:nvSpPr>
        <p:spPr>
          <a:xfrm>
            <a:off x="4323177" y="1174774"/>
            <a:ext cx="1121230" cy="24627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09EE9B81-22EB-43C6-90BF-EECF263F1DA4}"/>
              </a:ext>
            </a:extLst>
          </p:cNvPr>
          <p:cNvSpPr/>
          <p:nvPr/>
        </p:nvSpPr>
        <p:spPr>
          <a:xfrm>
            <a:off x="4323177" y="1415374"/>
            <a:ext cx="1121230" cy="24627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34" name="직사각형 33">
            <a:extLst>
              <a:ext uri="{FF2B5EF4-FFF2-40B4-BE49-F238E27FC236}">
                <a16:creationId xmlns:a16="http://schemas.microsoft.com/office/drawing/2014/main" id="{BF9EFE4F-632B-295D-6EF5-BE3FC8964577}"/>
              </a:ext>
            </a:extLst>
          </p:cNvPr>
          <p:cNvSpPr/>
          <p:nvPr/>
        </p:nvSpPr>
        <p:spPr>
          <a:xfrm>
            <a:off x="4323177" y="1656448"/>
            <a:ext cx="1121230" cy="24627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48" name="직사각형 47">
            <a:extLst>
              <a:ext uri="{FF2B5EF4-FFF2-40B4-BE49-F238E27FC236}">
                <a16:creationId xmlns:a16="http://schemas.microsoft.com/office/drawing/2014/main" id="{9180D06C-ECBB-B07E-6E67-468CFE1F99F9}"/>
              </a:ext>
            </a:extLst>
          </p:cNvPr>
          <p:cNvSpPr/>
          <p:nvPr/>
        </p:nvSpPr>
        <p:spPr>
          <a:xfrm flipV="1">
            <a:off x="463183" y="6013125"/>
            <a:ext cx="7996101" cy="517071"/>
          </a:xfrm>
          <a:prstGeom prst="rect">
            <a:avLst/>
          </a:prstGeom>
          <a:solidFill>
            <a:schemeClr val="bg1"/>
          </a:solidFill>
          <a:ln w="285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ED46D56C-8D90-FA17-AB12-E43A1A87F416}"/>
              </a:ext>
            </a:extLst>
          </p:cNvPr>
          <p:cNvSpPr txBox="1"/>
          <p:nvPr/>
        </p:nvSpPr>
        <p:spPr>
          <a:xfrm>
            <a:off x="788118" y="6121723"/>
            <a:ext cx="1173719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ko-KR" sz="1401" dirty="0"/>
              <a:t>1:1</a:t>
            </a:r>
            <a:r>
              <a:rPr kumimoji="1" lang="ko-KR" altLang="en-US" sz="1401" dirty="0"/>
              <a:t> 문의하기</a:t>
            </a:r>
          </a:p>
        </p:txBody>
      </p:sp>
      <p:sp>
        <p:nvSpPr>
          <p:cNvPr id="55" name="직사각형 54">
            <a:extLst>
              <a:ext uri="{FF2B5EF4-FFF2-40B4-BE49-F238E27FC236}">
                <a16:creationId xmlns:a16="http://schemas.microsoft.com/office/drawing/2014/main" id="{7A927738-F8C8-F346-8C21-E136E604D854}"/>
              </a:ext>
            </a:extLst>
          </p:cNvPr>
          <p:cNvSpPr/>
          <p:nvPr/>
        </p:nvSpPr>
        <p:spPr>
          <a:xfrm>
            <a:off x="9373913" y="1941785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1</a:t>
            </a:r>
            <a:endParaRPr kumimoji="1" lang="ko-KR" altLang="en-US" sz="1401" b="1" dirty="0"/>
          </a:p>
        </p:txBody>
      </p:sp>
      <p:sp>
        <p:nvSpPr>
          <p:cNvPr id="56" name="직사각형 55">
            <a:extLst>
              <a:ext uri="{FF2B5EF4-FFF2-40B4-BE49-F238E27FC236}">
                <a16:creationId xmlns:a16="http://schemas.microsoft.com/office/drawing/2014/main" id="{A5282811-FC86-7808-40B8-A903DB4E9BE0}"/>
              </a:ext>
            </a:extLst>
          </p:cNvPr>
          <p:cNvSpPr/>
          <p:nvPr/>
        </p:nvSpPr>
        <p:spPr>
          <a:xfrm>
            <a:off x="9007390" y="5290342"/>
            <a:ext cx="3184610" cy="1567659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57" name="직사각형 56">
            <a:extLst>
              <a:ext uri="{FF2B5EF4-FFF2-40B4-BE49-F238E27FC236}">
                <a16:creationId xmlns:a16="http://schemas.microsoft.com/office/drawing/2014/main" id="{B3880146-D3F8-D971-E4C6-DEFD886BEB37}"/>
              </a:ext>
            </a:extLst>
          </p:cNvPr>
          <p:cNvSpPr/>
          <p:nvPr/>
        </p:nvSpPr>
        <p:spPr>
          <a:xfrm>
            <a:off x="9007388" y="5411310"/>
            <a:ext cx="3184613" cy="396108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MEMO</a:t>
            </a:r>
            <a:endParaRPr kumimoji="1" lang="ko-KR" altLang="en-US" sz="1401" b="1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FCAC771A-2B7F-DE8B-5375-2575DDDFBDA7}"/>
              </a:ext>
            </a:extLst>
          </p:cNvPr>
          <p:cNvSpPr txBox="1"/>
          <p:nvPr/>
        </p:nvSpPr>
        <p:spPr>
          <a:xfrm>
            <a:off x="9625918" y="1913898"/>
            <a:ext cx="2022647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ko-KR" sz="1401" dirty="0"/>
              <a:t>(</a:t>
            </a:r>
            <a:r>
              <a:rPr kumimoji="1" lang="ko-KR" altLang="en-US" sz="1401" dirty="0"/>
              <a:t>이미지</a:t>
            </a:r>
            <a:r>
              <a:rPr kumimoji="1" lang="en-US" altLang="ko-KR" sz="1401" dirty="0"/>
              <a:t>)</a:t>
            </a:r>
            <a:endParaRPr kumimoji="1" lang="ko-KR" altLang="en-US" sz="1401" dirty="0"/>
          </a:p>
        </p:txBody>
      </p:sp>
      <p:sp>
        <p:nvSpPr>
          <p:cNvPr id="60" name="직사각형 59">
            <a:extLst>
              <a:ext uri="{FF2B5EF4-FFF2-40B4-BE49-F238E27FC236}">
                <a16:creationId xmlns:a16="http://schemas.microsoft.com/office/drawing/2014/main" id="{8166CE0A-D9E7-A41D-3D34-D41A06EEE2A9}"/>
              </a:ext>
            </a:extLst>
          </p:cNvPr>
          <p:cNvSpPr/>
          <p:nvPr/>
        </p:nvSpPr>
        <p:spPr>
          <a:xfrm>
            <a:off x="9373913" y="2373585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2</a:t>
            </a:r>
            <a:endParaRPr kumimoji="1" lang="ko-KR" altLang="en-US" sz="1401" b="1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77938966-8ACB-8F5C-B99A-2A185DC52A81}"/>
              </a:ext>
            </a:extLst>
          </p:cNvPr>
          <p:cNvSpPr txBox="1"/>
          <p:nvPr/>
        </p:nvSpPr>
        <p:spPr>
          <a:xfrm>
            <a:off x="9625918" y="2345697"/>
            <a:ext cx="2022647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ko-KR" sz="1401" dirty="0"/>
              <a:t>(</a:t>
            </a:r>
            <a:r>
              <a:rPr kumimoji="1" lang="ko-KR" altLang="en-US" sz="1401" dirty="0"/>
              <a:t>슬라이드</a:t>
            </a:r>
            <a:r>
              <a:rPr kumimoji="1" lang="en-US" altLang="ko-KR" sz="1401" dirty="0"/>
              <a:t>)</a:t>
            </a:r>
            <a:endParaRPr kumimoji="1" lang="ko-KR" altLang="en-US" sz="1401" dirty="0"/>
          </a:p>
        </p:txBody>
      </p:sp>
      <p:sp>
        <p:nvSpPr>
          <p:cNvPr id="71" name="직사각형 70">
            <a:extLst>
              <a:ext uri="{FF2B5EF4-FFF2-40B4-BE49-F238E27FC236}">
                <a16:creationId xmlns:a16="http://schemas.microsoft.com/office/drawing/2014/main" id="{A7BC984A-9240-81CA-3E67-D336B6687144}"/>
              </a:ext>
            </a:extLst>
          </p:cNvPr>
          <p:cNvSpPr/>
          <p:nvPr/>
        </p:nvSpPr>
        <p:spPr>
          <a:xfrm>
            <a:off x="9373913" y="2817439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3</a:t>
            </a:r>
            <a:endParaRPr kumimoji="1" lang="ko-KR" altLang="en-US" sz="1401" b="1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69B37606-167A-C52C-C14D-89F946E21707}"/>
              </a:ext>
            </a:extLst>
          </p:cNvPr>
          <p:cNvSpPr txBox="1"/>
          <p:nvPr/>
        </p:nvSpPr>
        <p:spPr>
          <a:xfrm>
            <a:off x="9625914" y="2789550"/>
            <a:ext cx="2705787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ko-KR" sz="1401" dirty="0"/>
              <a:t>(</a:t>
            </a:r>
            <a:r>
              <a:rPr kumimoji="1" lang="ko-KR" altLang="en-US" sz="1401" dirty="0"/>
              <a:t>리더십 교육 페이지 이동</a:t>
            </a:r>
            <a:r>
              <a:rPr kumimoji="1" lang="en-US" altLang="ko-KR" sz="1401" dirty="0"/>
              <a:t>)</a:t>
            </a:r>
          </a:p>
        </p:txBody>
      </p:sp>
      <p:sp>
        <p:nvSpPr>
          <p:cNvPr id="115" name="직사각형 114">
            <a:extLst>
              <a:ext uri="{FF2B5EF4-FFF2-40B4-BE49-F238E27FC236}">
                <a16:creationId xmlns:a16="http://schemas.microsoft.com/office/drawing/2014/main" id="{44DA1E59-B523-859C-984E-EF2326C9B63F}"/>
              </a:ext>
            </a:extLst>
          </p:cNvPr>
          <p:cNvSpPr/>
          <p:nvPr/>
        </p:nvSpPr>
        <p:spPr>
          <a:xfrm>
            <a:off x="9284343" y="465138"/>
            <a:ext cx="2705787" cy="35662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R" altLang="en-US" sz="1401" b="1" dirty="0" err="1"/>
              <a:t>화면명</a:t>
            </a:r>
            <a:r>
              <a:rPr kumimoji="1" lang="en-US" altLang="ko-KR" sz="1401" b="1" dirty="0"/>
              <a:t>:</a:t>
            </a:r>
            <a:r>
              <a:rPr kumimoji="1" lang="ko-KR" altLang="en-US" sz="1401" b="1" dirty="0"/>
              <a:t> </a:t>
            </a:r>
            <a:r>
              <a:rPr kumimoji="1" lang="ko-KR" altLang="en-US" sz="1401" b="1" dirty="0" err="1"/>
              <a:t>메뉴바</a:t>
            </a:r>
            <a:endParaRPr kumimoji="1" lang="ko-KR" altLang="en-US" sz="1401" b="1" dirty="0"/>
          </a:p>
        </p:txBody>
      </p:sp>
      <p:sp>
        <p:nvSpPr>
          <p:cNvPr id="116" name="직사각형 115">
            <a:extLst>
              <a:ext uri="{FF2B5EF4-FFF2-40B4-BE49-F238E27FC236}">
                <a16:creationId xmlns:a16="http://schemas.microsoft.com/office/drawing/2014/main" id="{04C50213-3510-459C-1325-98F8558EFE21}"/>
              </a:ext>
            </a:extLst>
          </p:cNvPr>
          <p:cNvSpPr/>
          <p:nvPr/>
        </p:nvSpPr>
        <p:spPr>
          <a:xfrm>
            <a:off x="4323177" y="1897749"/>
            <a:ext cx="1121230" cy="24627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0451311-0404-ED0C-4370-08546EDFE291}"/>
              </a:ext>
            </a:extLst>
          </p:cNvPr>
          <p:cNvSpPr txBox="1"/>
          <p:nvPr/>
        </p:nvSpPr>
        <p:spPr>
          <a:xfrm>
            <a:off x="4298536" y="881780"/>
            <a:ext cx="1170513" cy="12823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1900"/>
              </a:lnSpc>
            </a:pPr>
            <a:r>
              <a:rPr kumimoji="1" lang="ko-KR" altLang="en-US" sz="1001" b="1" dirty="0"/>
              <a:t>임팩트 교육이란</a:t>
            </a:r>
            <a:r>
              <a:rPr kumimoji="1" lang="en-US" altLang="ko-KR" sz="1001" b="1" dirty="0"/>
              <a:t>?</a:t>
            </a:r>
          </a:p>
          <a:p>
            <a:pPr algn="ctr">
              <a:lnSpc>
                <a:spcPts val="1900"/>
              </a:lnSpc>
            </a:pPr>
            <a:r>
              <a:rPr kumimoji="1" lang="ko-KR" altLang="en-US" sz="1001" dirty="0"/>
              <a:t>리더십 교육</a:t>
            </a:r>
            <a:endParaRPr kumimoji="1" lang="en-US" altLang="ko-KR" sz="1001" dirty="0"/>
          </a:p>
          <a:p>
            <a:pPr algn="ctr">
              <a:lnSpc>
                <a:spcPts val="1900"/>
              </a:lnSpc>
            </a:pPr>
            <a:r>
              <a:rPr kumimoji="1" lang="ko-KR" altLang="en-US" sz="1001" dirty="0"/>
              <a:t>전략 교육</a:t>
            </a:r>
            <a:endParaRPr kumimoji="1" lang="en-US" altLang="ko-KR" sz="1001" dirty="0"/>
          </a:p>
          <a:p>
            <a:pPr algn="ctr">
              <a:lnSpc>
                <a:spcPts val="1900"/>
              </a:lnSpc>
            </a:pPr>
            <a:r>
              <a:rPr kumimoji="1" lang="ko-KR" altLang="en-US" sz="1001" dirty="0"/>
              <a:t>성과관리 교육</a:t>
            </a:r>
            <a:endParaRPr kumimoji="1" lang="en-US" altLang="ko-KR" sz="1001" dirty="0"/>
          </a:p>
          <a:p>
            <a:pPr algn="ctr">
              <a:lnSpc>
                <a:spcPts val="1900"/>
              </a:lnSpc>
            </a:pPr>
            <a:r>
              <a:rPr kumimoji="1" lang="ko-KR" altLang="en-US" sz="1001" dirty="0"/>
              <a:t>맞춤형 교육</a:t>
            </a:r>
          </a:p>
        </p:txBody>
      </p:sp>
      <p:sp>
        <p:nvSpPr>
          <p:cNvPr id="82" name="직사각형 81">
            <a:extLst>
              <a:ext uri="{FF2B5EF4-FFF2-40B4-BE49-F238E27FC236}">
                <a16:creationId xmlns:a16="http://schemas.microsoft.com/office/drawing/2014/main" id="{DF0EA420-9D46-4509-4B6F-681DA29B3BCD}"/>
              </a:ext>
            </a:extLst>
          </p:cNvPr>
          <p:cNvSpPr/>
          <p:nvPr/>
        </p:nvSpPr>
        <p:spPr>
          <a:xfrm>
            <a:off x="9373913" y="3274639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4</a:t>
            </a:r>
            <a:endParaRPr kumimoji="1" lang="ko-KR" altLang="en-US" sz="1401" b="1" dirty="0"/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74B672ED-08AA-F1F4-137C-3080C5A8772F}"/>
              </a:ext>
            </a:extLst>
          </p:cNvPr>
          <p:cNvSpPr txBox="1"/>
          <p:nvPr/>
        </p:nvSpPr>
        <p:spPr>
          <a:xfrm>
            <a:off x="9625914" y="3246751"/>
            <a:ext cx="2705787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ko-KR" sz="1401" dirty="0"/>
              <a:t>(</a:t>
            </a:r>
            <a:r>
              <a:rPr kumimoji="1" lang="ko-KR" altLang="en-US" sz="1401" dirty="0"/>
              <a:t>전략 교육 페이지 이동</a:t>
            </a:r>
            <a:r>
              <a:rPr kumimoji="1" lang="en-US" altLang="ko-KR" sz="1401" dirty="0"/>
              <a:t>)</a:t>
            </a:r>
          </a:p>
        </p:txBody>
      </p:sp>
      <p:sp>
        <p:nvSpPr>
          <p:cNvPr id="86" name="직사각형 85">
            <a:extLst>
              <a:ext uri="{FF2B5EF4-FFF2-40B4-BE49-F238E27FC236}">
                <a16:creationId xmlns:a16="http://schemas.microsoft.com/office/drawing/2014/main" id="{D301D83F-D00A-5364-0281-19AEB5A0E825}"/>
              </a:ext>
            </a:extLst>
          </p:cNvPr>
          <p:cNvSpPr/>
          <p:nvPr/>
        </p:nvSpPr>
        <p:spPr>
          <a:xfrm>
            <a:off x="9373913" y="3706439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5</a:t>
            </a:r>
            <a:endParaRPr kumimoji="1" lang="ko-KR" altLang="en-US" sz="1401" b="1" dirty="0"/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8F8BA5BD-7931-2899-6D91-20FC0EE536A1}"/>
              </a:ext>
            </a:extLst>
          </p:cNvPr>
          <p:cNvSpPr txBox="1"/>
          <p:nvPr/>
        </p:nvSpPr>
        <p:spPr>
          <a:xfrm>
            <a:off x="9625914" y="3678550"/>
            <a:ext cx="2705787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ko-KR" sz="1401" dirty="0"/>
              <a:t>(</a:t>
            </a:r>
            <a:r>
              <a:rPr kumimoji="1" lang="ko-KR" altLang="en-US" sz="1401" dirty="0"/>
              <a:t>성과관리 교육 페이지 이동</a:t>
            </a:r>
            <a:r>
              <a:rPr kumimoji="1" lang="en-US" altLang="ko-KR" sz="1401" dirty="0"/>
              <a:t>)</a:t>
            </a:r>
          </a:p>
        </p:txBody>
      </p:sp>
      <p:sp>
        <p:nvSpPr>
          <p:cNvPr id="92" name="직사각형 91">
            <a:extLst>
              <a:ext uri="{FF2B5EF4-FFF2-40B4-BE49-F238E27FC236}">
                <a16:creationId xmlns:a16="http://schemas.microsoft.com/office/drawing/2014/main" id="{2EFAE1EB-4316-602A-C1C4-65C7B849C7D9}"/>
              </a:ext>
            </a:extLst>
          </p:cNvPr>
          <p:cNvSpPr/>
          <p:nvPr/>
        </p:nvSpPr>
        <p:spPr>
          <a:xfrm>
            <a:off x="9284343" y="884535"/>
            <a:ext cx="2705787" cy="63281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R" altLang="en-US" sz="1401" b="1" dirty="0"/>
              <a:t>위치</a:t>
            </a:r>
            <a:r>
              <a:rPr kumimoji="1" lang="en-US" altLang="ko-KR" sz="1401" b="1" dirty="0"/>
              <a:t>:</a:t>
            </a:r>
            <a:r>
              <a:rPr kumimoji="1" lang="ko-KR" altLang="en-US" sz="1401" b="1" dirty="0"/>
              <a:t> </a:t>
            </a:r>
            <a:r>
              <a:rPr kumimoji="1" lang="en-US" altLang="ko-KR" sz="1401" b="1" dirty="0"/>
              <a:t>IMPACT</a:t>
            </a:r>
            <a:r>
              <a:rPr kumimoji="1" lang="ko-KR" altLang="en-US" sz="1401" b="1" dirty="0"/>
              <a:t> 교육</a:t>
            </a:r>
            <a:endParaRPr kumimoji="1" lang="en-US" altLang="ko-KR" sz="1401" b="1" dirty="0"/>
          </a:p>
          <a:p>
            <a:pPr algn="ctr"/>
            <a:r>
              <a:rPr kumimoji="1" lang="en-US" altLang="ko-KR" sz="1401" b="1" dirty="0"/>
              <a:t>&gt;</a:t>
            </a:r>
            <a:r>
              <a:rPr kumimoji="1" lang="ko-KR" altLang="en-US" sz="1401" b="1" dirty="0"/>
              <a:t> 임팩트 교육이란</a:t>
            </a:r>
            <a:r>
              <a:rPr kumimoji="1" lang="en-US" altLang="ko-KR" sz="1401" b="1" dirty="0"/>
              <a:t>?</a:t>
            </a:r>
            <a:endParaRPr kumimoji="1" lang="ko-KR" altLang="en-US" sz="1401" b="1" dirty="0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90A15E2E-B520-C5A5-BAA1-EB7F516F28D3}"/>
              </a:ext>
            </a:extLst>
          </p:cNvPr>
          <p:cNvSpPr/>
          <p:nvPr/>
        </p:nvSpPr>
        <p:spPr>
          <a:xfrm>
            <a:off x="494761" y="3165909"/>
            <a:ext cx="7964523" cy="171294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7" name="1/2 액자 16">
            <a:extLst>
              <a:ext uri="{FF2B5EF4-FFF2-40B4-BE49-F238E27FC236}">
                <a16:creationId xmlns:a16="http://schemas.microsoft.com/office/drawing/2014/main" id="{C7383308-E98E-FDF3-9678-25611342D371}"/>
              </a:ext>
            </a:extLst>
          </p:cNvPr>
          <p:cNvSpPr/>
          <p:nvPr/>
        </p:nvSpPr>
        <p:spPr>
          <a:xfrm rot="8100000">
            <a:off x="7872496" y="3944337"/>
            <a:ext cx="445979" cy="445979"/>
          </a:xfrm>
          <a:prstGeom prst="halfFrame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>
              <a:solidFill>
                <a:schemeClr val="tx1"/>
              </a:solidFill>
            </a:endParaRPr>
          </a:p>
        </p:txBody>
      </p: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F8E35BB0-69A2-4BE3-001C-71FCF52735F4}"/>
              </a:ext>
            </a:extLst>
          </p:cNvPr>
          <p:cNvSpPr/>
          <p:nvPr/>
        </p:nvSpPr>
        <p:spPr>
          <a:xfrm>
            <a:off x="3269333" y="3629559"/>
            <a:ext cx="1227177" cy="10784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6A1B53BE-40AA-6236-4D98-C66F2ECC2E5F}"/>
              </a:ext>
            </a:extLst>
          </p:cNvPr>
          <p:cNvSpPr/>
          <p:nvPr/>
        </p:nvSpPr>
        <p:spPr>
          <a:xfrm>
            <a:off x="4653634" y="3629559"/>
            <a:ext cx="1227177" cy="10784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30" name="직사각형 29">
            <a:extLst>
              <a:ext uri="{FF2B5EF4-FFF2-40B4-BE49-F238E27FC236}">
                <a16:creationId xmlns:a16="http://schemas.microsoft.com/office/drawing/2014/main" id="{AAB00ECC-4CC2-B9A4-33F6-F95CB538580E}"/>
              </a:ext>
            </a:extLst>
          </p:cNvPr>
          <p:cNvSpPr/>
          <p:nvPr/>
        </p:nvSpPr>
        <p:spPr>
          <a:xfrm>
            <a:off x="6037933" y="3629559"/>
            <a:ext cx="1227177" cy="10784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cxnSp>
        <p:nvCxnSpPr>
          <p:cNvPr id="41" name="직선 연결선[R] 40">
            <a:extLst>
              <a:ext uri="{FF2B5EF4-FFF2-40B4-BE49-F238E27FC236}">
                <a16:creationId xmlns:a16="http://schemas.microsoft.com/office/drawing/2014/main" id="{5B8AC119-4DF7-D666-B402-CBBEDF17C8A4}"/>
              </a:ext>
            </a:extLst>
          </p:cNvPr>
          <p:cNvCxnSpPr>
            <a:cxnSpLocks/>
          </p:cNvCxnSpPr>
          <p:nvPr/>
        </p:nvCxnSpPr>
        <p:spPr>
          <a:xfrm>
            <a:off x="3269336" y="3629711"/>
            <a:ext cx="1242967" cy="10783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직선 연결선[R] 41">
            <a:extLst>
              <a:ext uri="{FF2B5EF4-FFF2-40B4-BE49-F238E27FC236}">
                <a16:creationId xmlns:a16="http://schemas.microsoft.com/office/drawing/2014/main" id="{FD56CA44-99EC-84EA-7C83-D795C649D794}"/>
              </a:ext>
            </a:extLst>
          </p:cNvPr>
          <p:cNvCxnSpPr>
            <a:cxnSpLocks/>
          </p:cNvCxnSpPr>
          <p:nvPr/>
        </p:nvCxnSpPr>
        <p:spPr>
          <a:xfrm flipH="1">
            <a:off x="3268495" y="3673199"/>
            <a:ext cx="1218961" cy="10348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직선 연결선[R] 42">
            <a:extLst>
              <a:ext uri="{FF2B5EF4-FFF2-40B4-BE49-F238E27FC236}">
                <a16:creationId xmlns:a16="http://schemas.microsoft.com/office/drawing/2014/main" id="{081378F5-EC94-1C8E-0536-13F0598D099B}"/>
              </a:ext>
            </a:extLst>
          </p:cNvPr>
          <p:cNvCxnSpPr>
            <a:cxnSpLocks/>
          </p:cNvCxnSpPr>
          <p:nvPr/>
        </p:nvCxnSpPr>
        <p:spPr>
          <a:xfrm>
            <a:off x="4653637" y="3629711"/>
            <a:ext cx="1242967" cy="10783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직선 연결선[R] 43">
            <a:extLst>
              <a:ext uri="{FF2B5EF4-FFF2-40B4-BE49-F238E27FC236}">
                <a16:creationId xmlns:a16="http://schemas.microsoft.com/office/drawing/2014/main" id="{E0616DE8-F4FC-3A57-33E8-511E5D1B0F81}"/>
              </a:ext>
            </a:extLst>
          </p:cNvPr>
          <p:cNvCxnSpPr>
            <a:cxnSpLocks/>
          </p:cNvCxnSpPr>
          <p:nvPr/>
        </p:nvCxnSpPr>
        <p:spPr>
          <a:xfrm flipH="1">
            <a:off x="4652794" y="3673199"/>
            <a:ext cx="1218961" cy="10348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직선 연결선[R] 48">
            <a:extLst>
              <a:ext uri="{FF2B5EF4-FFF2-40B4-BE49-F238E27FC236}">
                <a16:creationId xmlns:a16="http://schemas.microsoft.com/office/drawing/2014/main" id="{3158FD4A-C29F-C8C7-B139-6828633C9C98}"/>
              </a:ext>
            </a:extLst>
          </p:cNvPr>
          <p:cNvCxnSpPr>
            <a:cxnSpLocks/>
          </p:cNvCxnSpPr>
          <p:nvPr/>
        </p:nvCxnSpPr>
        <p:spPr>
          <a:xfrm>
            <a:off x="6025237" y="3629711"/>
            <a:ext cx="1242967" cy="10783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직선 연결선[R] 49">
            <a:extLst>
              <a:ext uri="{FF2B5EF4-FFF2-40B4-BE49-F238E27FC236}">
                <a16:creationId xmlns:a16="http://schemas.microsoft.com/office/drawing/2014/main" id="{7E7169E0-8B9D-BAE7-6945-FDEBCE15202D}"/>
              </a:ext>
            </a:extLst>
          </p:cNvPr>
          <p:cNvCxnSpPr>
            <a:cxnSpLocks/>
          </p:cNvCxnSpPr>
          <p:nvPr/>
        </p:nvCxnSpPr>
        <p:spPr>
          <a:xfrm flipH="1">
            <a:off x="6024394" y="3673199"/>
            <a:ext cx="1218961" cy="10348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1/2 액자 51">
            <a:extLst>
              <a:ext uri="{FF2B5EF4-FFF2-40B4-BE49-F238E27FC236}">
                <a16:creationId xmlns:a16="http://schemas.microsoft.com/office/drawing/2014/main" id="{29C42387-C207-D217-45B4-25297D61D0C6}"/>
              </a:ext>
            </a:extLst>
          </p:cNvPr>
          <p:cNvSpPr/>
          <p:nvPr/>
        </p:nvSpPr>
        <p:spPr>
          <a:xfrm rot="18900000">
            <a:off x="677996" y="3944337"/>
            <a:ext cx="445979" cy="445979"/>
          </a:xfrm>
          <a:prstGeom prst="halfFrame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>
              <a:solidFill>
                <a:schemeClr val="tx1"/>
              </a:solidFill>
            </a:endParaRPr>
          </a:p>
        </p:txBody>
      </p:sp>
      <p:sp>
        <p:nvSpPr>
          <p:cNvPr id="53" name="직사각형 52">
            <a:extLst>
              <a:ext uri="{FF2B5EF4-FFF2-40B4-BE49-F238E27FC236}">
                <a16:creationId xmlns:a16="http://schemas.microsoft.com/office/drawing/2014/main" id="{5A76919D-FD02-F3E4-0687-D86E11A60B41}"/>
              </a:ext>
            </a:extLst>
          </p:cNvPr>
          <p:cNvSpPr/>
          <p:nvPr/>
        </p:nvSpPr>
        <p:spPr>
          <a:xfrm>
            <a:off x="1897733" y="3629559"/>
            <a:ext cx="1227177" cy="10784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cxnSp>
        <p:nvCxnSpPr>
          <p:cNvPr id="54" name="직선 연결선[R] 53">
            <a:extLst>
              <a:ext uri="{FF2B5EF4-FFF2-40B4-BE49-F238E27FC236}">
                <a16:creationId xmlns:a16="http://schemas.microsoft.com/office/drawing/2014/main" id="{521308DA-DE67-121D-F3AC-4157408B2BD9}"/>
              </a:ext>
            </a:extLst>
          </p:cNvPr>
          <p:cNvCxnSpPr>
            <a:cxnSpLocks/>
          </p:cNvCxnSpPr>
          <p:nvPr/>
        </p:nvCxnSpPr>
        <p:spPr>
          <a:xfrm>
            <a:off x="1897736" y="3629711"/>
            <a:ext cx="1242967" cy="10783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직선 연결선[R] 58">
            <a:extLst>
              <a:ext uri="{FF2B5EF4-FFF2-40B4-BE49-F238E27FC236}">
                <a16:creationId xmlns:a16="http://schemas.microsoft.com/office/drawing/2014/main" id="{15CAAAD7-53AF-4B7C-6055-A97E5AD40208}"/>
              </a:ext>
            </a:extLst>
          </p:cNvPr>
          <p:cNvCxnSpPr>
            <a:cxnSpLocks/>
          </p:cNvCxnSpPr>
          <p:nvPr/>
        </p:nvCxnSpPr>
        <p:spPr>
          <a:xfrm flipH="1">
            <a:off x="1896895" y="3673199"/>
            <a:ext cx="1218961" cy="10348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7" name="TextBox 66">
            <a:extLst>
              <a:ext uri="{FF2B5EF4-FFF2-40B4-BE49-F238E27FC236}">
                <a16:creationId xmlns:a16="http://schemas.microsoft.com/office/drawing/2014/main" id="{5D9D5297-8AFD-CEB4-6C14-2AFC70E15837}"/>
              </a:ext>
            </a:extLst>
          </p:cNvPr>
          <p:cNvSpPr txBox="1"/>
          <p:nvPr/>
        </p:nvSpPr>
        <p:spPr>
          <a:xfrm>
            <a:off x="3740039" y="2981125"/>
            <a:ext cx="1342034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1401" dirty="0"/>
              <a:t>대표 교육 안내</a:t>
            </a:r>
            <a:endParaRPr kumimoji="1" lang="en-US" altLang="ko-KR" sz="1401" dirty="0"/>
          </a:p>
        </p:txBody>
      </p:sp>
      <p:sp>
        <p:nvSpPr>
          <p:cNvPr id="70" name="직사각형 69">
            <a:extLst>
              <a:ext uri="{FF2B5EF4-FFF2-40B4-BE49-F238E27FC236}">
                <a16:creationId xmlns:a16="http://schemas.microsoft.com/office/drawing/2014/main" id="{3BCF05A7-FBF1-AFE9-DF36-D30AC8C9BBBB}"/>
              </a:ext>
            </a:extLst>
          </p:cNvPr>
          <p:cNvSpPr/>
          <p:nvPr/>
        </p:nvSpPr>
        <p:spPr>
          <a:xfrm>
            <a:off x="2393215" y="3503487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3</a:t>
            </a:r>
            <a:endParaRPr kumimoji="1" lang="ko-KR" altLang="en-US" sz="1401" b="1" dirty="0"/>
          </a:p>
        </p:txBody>
      </p:sp>
      <p:sp>
        <p:nvSpPr>
          <p:cNvPr id="74" name="직사각형 73">
            <a:extLst>
              <a:ext uri="{FF2B5EF4-FFF2-40B4-BE49-F238E27FC236}">
                <a16:creationId xmlns:a16="http://schemas.microsoft.com/office/drawing/2014/main" id="{466F96C1-27B5-892A-AAF2-AA6FD1C5609B}"/>
              </a:ext>
            </a:extLst>
          </p:cNvPr>
          <p:cNvSpPr/>
          <p:nvPr/>
        </p:nvSpPr>
        <p:spPr>
          <a:xfrm>
            <a:off x="3775010" y="3516038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4</a:t>
            </a:r>
            <a:endParaRPr kumimoji="1" lang="ko-KR" altLang="en-US" sz="1401" b="1" dirty="0"/>
          </a:p>
        </p:txBody>
      </p:sp>
      <p:sp>
        <p:nvSpPr>
          <p:cNvPr id="75" name="직사각형 74">
            <a:extLst>
              <a:ext uri="{FF2B5EF4-FFF2-40B4-BE49-F238E27FC236}">
                <a16:creationId xmlns:a16="http://schemas.microsoft.com/office/drawing/2014/main" id="{4E0C2CEA-902A-C7F0-1919-A80EC6CF91F9}"/>
              </a:ext>
            </a:extLst>
          </p:cNvPr>
          <p:cNvSpPr/>
          <p:nvPr/>
        </p:nvSpPr>
        <p:spPr>
          <a:xfrm>
            <a:off x="5146610" y="3516038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5</a:t>
            </a:r>
            <a:endParaRPr kumimoji="1" lang="ko-KR" altLang="en-US" sz="1401" b="1" dirty="0"/>
          </a:p>
        </p:txBody>
      </p:sp>
      <p:sp>
        <p:nvSpPr>
          <p:cNvPr id="77" name="직사각형 76">
            <a:extLst>
              <a:ext uri="{FF2B5EF4-FFF2-40B4-BE49-F238E27FC236}">
                <a16:creationId xmlns:a16="http://schemas.microsoft.com/office/drawing/2014/main" id="{466877A0-B45D-6A79-2168-BC6937D37DCE}"/>
              </a:ext>
            </a:extLst>
          </p:cNvPr>
          <p:cNvSpPr/>
          <p:nvPr/>
        </p:nvSpPr>
        <p:spPr>
          <a:xfrm>
            <a:off x="6529361" y="3516038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6</a:t>
            </a:r>
            <a:endParaRPr kumimoji="1" lang="ko-KR" altLang="en-US" sz="1401" b="1" dirty="0"/>
          </a:p>
        </p:txBody>
      </p:sp>
      <p:sp>
        <p:nvSpPr>
          <p:cNvPr id="78" name="직사각형 77">
            <a:extLst>
              <a:ext uri="{FF2B5EF4-FFF2-40B4-BE49-F238E27FC236}">
                <a16:creationId xmlns:a16="http://schemas.microsoft.com/office/drawing/2014/main" id="{5BF4FFE3-D74A-9084-0130-71E4D34FC907}"/>
              </a:ext>
            </a:extLst>
          </p:cNvPr>
          <p:cNvSpPr/>
          <p:nvPr/>
        </p:nvSpPr>
        <p:spPr>
          <a:xfrm>
            <a:off x="2470100" y="5102647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7</a:t>
            </a:r>
            <a:endParaRPr kumimoji="1" lang="ko-KR" altLang="en-US" sz="1401" b="1" dirty="0"/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D4B578F9-96DB-559B-60BA-8D10AEE0B894}"/>
              </a:ext>
            </a:extLst>
          </p:cNvPr>
          <p:cNvSpPr txBox="1"/>
          <p:nvPr/>
        </p:nvSpPr>
        <p:spPr>
          <a:xfrm>
            <a:off x="1586613" y="5376638"/>
            <a:ext cx="1960793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1401" dirty="0"/>
              <a:t>다른 과정 한 눈에 보기</a:t>
            </a:r>
            <a:endParaRPr kumimoji="1" lang="en-US" altLang="ko-KR" sz="1401" dirty="0"/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785D0F70-7763-96E6-F8F2-37F802A75162}"/>
              </a:ext>
            </a:extLst>
          </p:cNvPr>
          <p:cNvSpPr txBox="1"/>
          <p:nvPr/>
        </p:nvSpPr>
        <p:spPr>
          <a:xfrm>
            <a:off x="5384366" y="5376638"/>
            <a:ext cx="2100255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1401" dirty="0"/>
              <a:t>지금 바로 교육 문의하기</a:t>
            </a:r>
            <a:endParaRPr kumimoji="1" lang="en-US" altLang="ko-KR" sz="1401" dirty="0"/>
          </a:p>
        </p:txBody>
      </p:sp>
      <p:sp>
        <p:nvSpPr>
          <p:cNvPr id="85" name="직사각형 84">
            <a:extLst>
              <a:ext uri="{FF2B5EF4-FFF2-40B4-BE49-F238E27FC236}">
                <a16:creationId xmlns:a16="http://schemas.microsoft.com/office/drawing/2014/main" id="{4905982A-3F09-7075-06BB-2FD4C53ECC9F}"/>
              </a:ext>
            </a:extLst>
          </p:cNvPr>
          <p:cNvSpPr/>
          <p:nvPr/>
        </p:nvSpPr>
        <p:spPr>
          <a:xfrm>
            <a:off x="6342151" y="5044931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8</a:t>
            </a:r>
            <a:endParaRPr kumimoji="1" lang="ko-KR" altLang="en-US" sz="1401" b="1" dirty="0"/>
          </a:p>
        </p:txBody>
      </p:sp>
      <p:cxnSp>
        <p:nvCxnSpPr>
          <p:cNvPr id="88" name="직선 연결선[R] 87">
            <a:extLst>
              <a:ext uri="{FF2B5EF4-FFF2-40B4-BE49-F238E27FC236}">
                <a16:creationId xmlns:a16="http://schemas.microsoft.com/office/drawing/2014/main" id="{0EA15D86-4DF6-367D-61AF-81F3FC84BADA}"/>
              </a:ext>
            </a:extLst>
          </p:cNvPr>
          <p:cNvCxnSpPr/>
          <p:nvPr/>
        </p:nvCxnSpPr>
        <p:spPr>
          <a:xfrm>
            <a:off x="4477022" y="5228651"/>
            <a:ext cx="0" cy="5672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9" name="직사각형 88">
            <a:extLst>
              <a:ext uri="{FF2B5EF4-FFF2-40B4-BE49-F238E27FC236}">
                <a16:creationId xmlns:a16="http://schemas.microsoft.com/office/drawing/2014/main" id="{4D8CE9EA-0FFC-45FF-0803-42492B425382}"/>
              </a:ext>
            </a:extLst>
          </p:cNvPr>
          <p:cNvSpPr/>
          <p:nvPr/>
        </p:nvSpPr>
        <p:spPr>
          <a:xfrm>
            <a:off x="3488041" y="2579336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1</a:t>
            </a:r>
            <a:endParaRPr kumimoji="1" lang="ko-KR" altLang="en-US" sz="1401" b="1" dirty="0"/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D3882F04-6630-9B1C-6613-F163B90D7C67}"/>
              </a:ext>
            </a:extLst>
          </p:cNvPr>
          <p:cNvSpPr txBox="1"/>
          <p:nvPr/>
        </p:nvSpPr>
        <p:spPr>
          <a:xfrm>
            <a:off x="3741100" y="2559825"/>
            <a:ext cx="1701107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1401" dirty="0"/>
              <a:t>리더십 교육 로드맵</a:t>
            </a:r>
          </a:p>
        </p:txBody>
      </p:sp>
      <p:sp>
        <p:nvSpPr>
          <p:cNvPr id="91" name="직사각형 90">
            <a:extLst>
              <a:ext uri="{FF2B5EF4-FFF2-40B4-BE49-F238E27FC236}">
                <a16:creationId xmlns:a16="http://schemas.microsoft.com/office/drawing/2014/main" id="{0D01EE3C-8404-5067-E10C-B599B07DF4C4}"/>
              </a:ext>
            </a:extLst>
          </p:cNvPr>
          <p:cNvSpPr/>
          <p:nvPr/>
        </p:nvSpPr>
        <p:spPr>
          <a:xfrm>
            <a:off x="3488041" y="3003639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2</a:t>
            </a:r>
            <a:endParaRPr kumimoji="1" lang="ko-KR" altLang="en-US" sz="1401" b="1" dirty="0"/>
          </a:p>
        </p:txBody>
      </p:sp>
      <p:sp>
        <p:nvSpPr>
          <p:cNvPr id="101" name="직사각형 100">
            <a:extLst>
              <a:ext uri="{FF2B5EF4-FFF2-40B4-BE49-F238E27FC236}">
                <a16:creationId xmlns:a16="http://schemas.microsoft.com/office/drawing/2014/main" id="{8745A23A-9144-5EE0-BB15-167D1A175C06}"/>
              </a:ext>
            </a:extLst>
          </p:cNvPr>
          <p:cNvSpPr/>
          <p:nvPr/>
        </p:nvSpPr>
        <p:spPr>
          <a:xfrm>
            <a:off x="9373913" y="4119033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6</a:t>
            </a:r>
            <a:endParaRPr kumimoji="1" lang="ko-KR" altLang="en-US" sz="1401" b="1" dirty="0"/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24FC557C-FC78-1566-59BC-BBB715F0A36B}"/>
              </a:ext>
            </a:extLst>
          </p:cNvPr>
          <p:cNvSpPr txBox="1"/>
          <p:nvPr/>
        </p:nvSpPr>
        <p:spPr>
          <a:xfrm>
            <a:off x="9625914" y="4091144"/>
            <a:ext cx="2705787" cy="5234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ko-KR" sz="1401" dirty="0"/>
              <a:t>(IMPACT </a:t>
            </a:r>
            <a:r>
              <a:rPr kumimoji="1" lang="ko-KR" altLang="en-US" sz="1401" dirty="0"/>
              <a:t>콘텐츠</a:t>
            </a:r>
            <a:endParaRPr kumimoji="1" lang="en-US" altLang="ko-KR" sz="1401" dirty="0"/>
          </a:p>
          <a:p>
            <a:pPr algn="just"/>
            <a:r>
              <a:rPr kumimoji="1" lang="en-US" altLang="ko-KR" sz="1401" dirty="0"/>
              <a:t>&gt;</a:t>
            </a:r>
            <a:r>
              <a:rPr kumimoji="1" lang="ko-KR" altLang="en-US" sz="1401" dirty="0"/>
              <a:t> 한 눈에 보기 페이지 이동</a:t>
            </a:r>
            <a:r>
              <a:rPr kumimoji="1" lang="en-US" altLang="ko-KR" sz="1401" dirty="0"/>
              <a:t>)</a:t>
            </a:r>
          </a:p>
        </p:txBody>
      </p:sp>
      <p:sp>
        <p:nvSpPr>
          <p:cNvPr id="103" name="직사각형 102">
            <a:extLst>
              <a:ext uri="{FF2B5EF4-FFF2-40B4-BE49-F238E27FC236}">
                <a16:creationId xmlns:a16="http://schemas.microsoft.com/office/drawing/2014/main" id="{804C97C9-90D7-5E84-73B5-3C7DE6CC4B00}"/>
              </a:ext>
            </a:extLst>
          </p:cNvPr>
          <p:cNvSpPr/>
          <p:nvPr/>
        </p:nvSpPr>
        <p:spPr>
          <a:xfrm>
            <a:off x="9373913" y="4674367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7</a:t>
            </a:r>
            <a:endParaRPr kumimoji="1" lang="ko-KR" altLang="en-US" sz="1401" b="1" dirty="0"/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E2BA7A11-B2FE-4A13-06F8-0BAFA3C49068}"/>
              </a:ext>
            </a:extLst>
          </p:cNvPr>
          <p:cNvSpPr txBox="1"/>
          <p:nvPr/>
        </p:nvSpPr>
        <p:spPr>
          <a:xfrm>
            <a:off x="9625914" y="4646480"/>
            <a:ext cx="2705787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ko-KR" sz="1401" dirty="0"/>
              <a:t>(1:1</a:t>
            </a:r>
            <a:r>
              <a:rPr kumimoji="1" lang="ko-KR" altLang="en-US" sz="1401" dirty="0"/>
              <a:t> 문의하기 페이지 이동</a:t>
            </a:r>
            <a:r>
              <a:rPr kumimoji="1" lang="en-US" altLang="ko-KR" sz="140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2197522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4958B2-10E0-5A16-E556-382D9817D5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>
            <a:extLst>
              <a:ext uri="{FF2B5EF4-FFF2-40B4-BE49-F238E27FC236}">
                <a16:creationId xmlns:a16="http://schemas.microsoft.com/office/drawing/2014/main" id="{3AD6A9E4-02B7-1555-54E9-63BFC53D508D}"/>
              </a:ext>
            </a:extLst>
          </p:cNvPr>
          <p:cNvSpPr/>
          <p:nvPr/>
        </p:nvSpPr>
        <p:spPr>
          <a:xfrm>
            <a:off x="8991601" y="1"/>
            <a:ext cx="32004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6D12B0C6-C7C1-5FB1-E578-153E9F83A523}"/>
              </a:ext>
            </a:extLst>
          </p:cNvPr>
          <p:cNvSpPr/>
          <p:nvPr/>
        </p:nvSpPr>
        <p:spPr>
          <a:xfrm>
            <a:off x="478972" y="469573"/>
            <a:ext cx="7996101" cy="5337842"/>
          </a:xfrm>
          <a:prstGeom prst="rect">
            <a:avLst/>
          </a:prstGeom>
          <a:solidFill>
            <a:schemeClr val="bg1"/>
          </a:solidFill>
          <a:ln w="285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7EC292D1-2E8F-53BB-0D03-248940B9202A}"/>
              </a:ext>
            </a:extLst>
          </p:cNvPr>
          <p:cNvSpPr/>
          <p:nvPr/>
        </p:nvSpPr>
        <p:spPr>
          <a:xfrm>
            <a:off x="478971" y="469572"/>
            <a:ext cx="7996101" cy="517072"/>
          </a:xfrm>
          <a:prstGeom prst="rect">
            <a:avLst/>
          </a:prstGeom>
          <a:solidFill>
            <a:schemeClr val="bg1"/>
          </a:solidFill>
          <a:ln w="19050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2F2C3B1-6FEC-C39E-5847-357643972ABD}"/>
              </a:ext>
            </a:extLst>
          </p:cNvPr>
          <p:cNvSpPr txBox="1"/>
          <p:nvPr/>
        </p:nvSpPr>
        <p:spPr>
          <a:xfrm>
            <a:off x="2237842" y="574219"/>
            <a:ext cx="5431487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ko-KR" sz="1401" dirty="0"/>
              <a:t>IMPACT</a:t>
            </a:r>
            <a:r>
              <a:rPr kumimoji="1" lang="ko-KR" altLang="en-US" sz="1401" dirty="0"/>
              <a:t> 코칭  </a:t>
            </a:r>
            <a:r>
              <a:rPr kumimoji="1" lang="en-US" altLang="ko-KR" sz="1401" dirty="0"/>
              <a:t> </a:t>
            </a:r>
            <a:r>
              <a:rPr kumimoji="1" lang="ko-KR" altLang="en-US" sz="1401" dirty="0"/>
              <a:t> 코치 양성 </a:t>
            </a:r>
            <a:r>
              <a:rPr kumimoji="1" lang="en-US" altLang="ko-KR" sz="1401" dirty="0"/>
              <a:t>  </a:t>
            </a:r>
            <a:r>
              <a:rPr kumimoji="1" lang="ko-KR" altLang="en-US" sz="1401" dirty="0"/>
              <a:t> </a:t>
            </a:r>
            <a:r>
              <a:rPr kumimoji="1" lang="en-US" altLang="ko-KR" sz="1401" b="1" dirty="0"/>
              <a:t>IMPCAT </a:t>
            </a:r>
            <a:r>
              <a:rPr kumimoji="1" lang="ko-KR" altLang="en-US" sz="1401" b="1" dirty="0"/>
              <a:t>교육 </a:t>
            </a:r>
            <a:r>
              <a:rPr kumimoji="1" lang="en-US" altLang="ko-KR" sz="1401" b="1" dirty="0"/>
              <a:t>   </a:t>
            </a:r>
            <a:r>
              <a:rPr kumimoji="1" lang="en-US" altLang="ko-KR" sz="1401" dirty="0"/>
              <a:t>IMPACT </a:t>
            </a:r>
            <a:r>
              <a:rPr kumimoji="1" lang="ko-KR" altLang="en-US" sz="1401" dirty="0"/>
              <a:t>콘텐츠</a:t>
            </a:r>
            <a:r>
              <a:rPr kumimoji="1" lang="en-US" altLang="ko-KR" sz="1401" dirty="0"/>
              <a:t>   </a:t>
            </a:r>
            <a:r>
              <a:rPr kumimoji="1" lang="ko-KR" altLang="en-US" sz="1401" dirty="0"/>
              <a:t> 회사 소개</a:t>
            </a:r>
          </a:p>
        </p:txBody>
      </p:sp>
      <p:pic>
        <p:nvPicPr>
          <p:cNvPr id="16" name="그림 15">
            <a:extLst>
              <a:ext uri="{FF2B5EF4-FFF2-40B4-BE49-F238E27FC236}">
                <a16:creationId xmlns:a16="http://schemas.microsoft.com/office/drawing/2014/main" id="{188C41A8-AB33-E6E8-270A-2FDB0751EA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061" y="521282"/>
            <a:ext cx="413657" cy="413657"/>
          </a:xfrm>
          <a:prstGeom prst="rect">
            <a:avLst/>
          </a:prstGeom>
        </p:spPr>
      </p:pic>
      <p:sp>
        <p:nvSpPr>
          <p:cNvPr id="29" name="직사각형 28">
            <a:extLst>
              <a:ext uri="{FF2B5EF4-FFF2-40B4-BE49-F238E27FC236}">
                <a16:creationId xmlns:a16="http://schemas.microsoft.com/office/drawing/2014/main" id="{00AEF574-AE6B-4549-43AC-66192D1AAF43}"/>
              </a:ext>
            </a:extLst>
          </p:cNvPr>
          <p:cNvSpPr/>
          <p:nvPr/>
        </p:nvSpPr>
        <p:spPr>
          <a:xfrm>
            <a:off x="3488041" y="2579336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1</a:t>
            </a:r>
            <a:endParaRPr kumimoji="1" lang="ko-KR" altLang="en-US" sz="1401" b="1" dirty="0"/>
          </a:p>
        </p:txBody>
      </p:sp>
      <p:sp>
        <p:nvSpPr>
          <p:cNvPr id="48" name="직사각형 47">
            <a:extLst>
              <a:ext uri="{FF2B5EF4-FFF2-40B4-BE49-F238E27FC236}">
                <a16:creationId xmlns:a16="http://schemas.microsoft.com/office/drawing/2014/main" id="{5491B951-FF97-2B19-EE09-780B4A3D8146}"/>
              </a:ext>
            </a:extLst>
          </p:cNvPr>
          <p:cNvSpPr/>
          <p:nvPr/>
        </p:nvSpPr>
        <p:spPr>
          <a:xfrm flipV="1">
            <a:off x="463183" y="6013125"/>
            <a:ext cx="7996101" cy="517071"/>
          </a:xfrm>
          <a:prstGeom prst="rect">
            <a:avLst/>
          </a:prstGeom>
          <a:solidFill>
            <a:schemeClr val="bg1"/>
          </a:solidFill>
          <a:ln w="285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84661AD2-8092-57C6-83B4-DF79CA821161}"/>
              </a:ext>
            </a:extLst>
          </p:cNvPr>
          <p:cNvSpPr txBox="1"/>
          <p:nvPr/>
        </p:nvSpPr>
        <p:spPr>
          <a:xfrm>
            <a:off x="788118" y="6121723"/>
            <a:ext cx="1173719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ko-KR" sz="1401" dirty="0"/>
              <a:t>1:1</a:t>
            </a:r>
            <a:r>
              <a:rPr kumimoji="1" lang="ko-KR" altLang="en-US" sz="1401" dirty="0"/>
              <a:t> 문의하기</a:t>
            </a:r>
          </a:p>
        </p:txBody>
      </p:sp>
      <p:sp>
        <p:nvSpPr>
          <p:cNvPr id="55" name="직사각형 54">
            <a:extLst>
              <a:ext uri="{FF2B5EF4-FFF2-40B4-BE49-F238E27FC236}">
                <a16:creationId xmlns:a16="http://schemas.microsoft.com/office/drawing/2014/main" id="{5E8D96D2-A7D3-28C5-E4A0-9DF4ECC8C50C}"/>
              </a:ext>
            </a:extLst>
          </p:cNvPr>
          <p:cNvSpPr/>
          <p:nvPr/>
        </p:nvSpPr>
        <p:spPr>
          <a:xfrm>
            <a:off x="9373913" y="1941785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1</a:t>
            </a:r>
            <a:endParaRPr kumimoji="1" lang="ko-KR" altLang="en-US" sz="1401" b="1" dirty="0"/>
          </a:p>
        </p:txBody>
      </p:sp>
      <p:sp>
        <p:nvSpPr>
          <p:cNvPr id="56" name="직사각형 55">
            <a:extLst>
              <a:ext uri="{FF2B5EF4-FFF2-40B4-BE49-F238E27FC236}">
                <a16:creationId xmlns:a16="http://schemas.microsoft.com/office/drawing/2014/main" id="{E10DF5A9-C015-FB0E-1A5E-8A3DA75D9CB0}"/>
              </a:ext>
            </a:extLst>
          </p:cNvPr>
          <p:cNvSpPr/>
          <p:nvPr/>
        </p:nvSpPr>
        <p:spPr>
          <a:xfrm>
            <a:off x="9007390" y="5290342"/>
            <a:ext cx="3184610" cy="1567659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57" name="직사각형 56">
            <a:extLst>
              <a:ext uri="{FF2B5EF4-FFF2-40B4-BE49-F238E27FC236}">
                <a16:creationId xmlns:a16="http://schemas.microsoft.com/office/drawing/2014/main" id="{B5448968-12C1-24CC-D72B-7B7D30DDBAC9}"/>
              </a:ext>
            </a:extLst>
          </p:cNvPr>
          <p:cNvSpPr/>
          <p:nvPr/>
        </p:nvSpPr>
        <p:spPr>
          <a:xfrm>
            <a:off x="9007388" y="5411310"/>
            <a:ext cx="3184613" cy="396108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MEMO</a:t>
            </a:r>
            <a:endParaRPr kumimoji="1" lang="ko-KR" altLang="en-US" sz="1401" b="1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8F68A79C-2ECA-8EE0-5AFE-B8CE324180EB}"/>
              </a:ext>
            </a:extLst>
          </p:cNvPr>
          <p:cNvSpPr txBox="1"/>
          <p:nvPr/>
        </p:nvSpPr>
        <p:spPr>
          <a:xfrm>
            <a:off x="9625918" y="1913898"/>
            <a:ext cx="2022647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ko-KR" sz="1401" dirty="0"/>
              <a:t>(</a:t>
            </a:r>
            <a:r>
              <a:rPr kumimoji="1" lang="ko-KR" altLang="en-US" sz="1401" dirty="0"/>
              <a:t>이미지</a:t>
            </a:r>
            <a:r>
              <a:rPr kumimoji="1" lang="en-US" altLang="ko-KR" sz="1401" dirty="0"/>
              <a:t>)</a:t>
            </a:r>
            <a:endParaRPr kumimoji="1" lang="ko-KR" altLang="en-US" sz="1401" dirty="0"/>
          </a:p>
        </p:txBody>
      </p:sp>
      <p:sp>
        <p:nvSpPr>
          <p:cNvPr id="60" name="직사각형 59">
            <a:extLst>
              <a:ext uri="{FF2B5EF4-FFF2-40B4-BE49-F238E27FC236}">
                <a16:creationId xmlns:a16="http://schemas.microsoft.com/office/drawing/2014/main" id="{7E3F49D5-DDA6-2321-52DA-CAE0E2D6A717}"/>
              </a:ext>
            </a:extLst>
          </p:cNvPr>
          <p:cNvSpPr/>
          <p:nvPr/>
        </p:nvSpPr>
        <p:spPr>
          <a:xfrm>
            <a:off x="9373913" y="2373585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2</a:t>
            </a:r>
            <a:endParaRPr kumimoji="1" lang="ko-KR" altLang="en-US" sz="1401" b="1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0BFB7D5E-E87A-CB28-33BF-B3711005AFF4}"/>
              </a:ext>
            </a:extLst>
          </p:cNvPr>
          <p:cNvSpPr txBox="1"/>
          <p:nvPr/>
        </p:nvSpPr>
        <p:spPr>
          <a:xfrm>
            <a:off x="9625918" y="2345698"/>
            <a:ext cx="2566087" cy="954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ko-KR" sz="1401" dirty="0"/>
              <a:t>(</a:t>
            </a:r>
            <a:r>
              <a:rPr kumimoji="1" lang="ko-KR" altLang="en-US" sz="1401" dirty="0"/>
              <a:t>버튼</a:t>
            </a:r>
            <a:r>
              <a:rPr kumimoji="1" lang="en-US" altLang="ko-KR" sz="1401" dirty="0"/>
              <a:t>)</a:t>
            </a:r>
          </a:p>
          <a:p>
            <a:pPr algn="just"/>
            <a:r>
              <a:rPr kumimoji="1" lang="en-US" altLang="ko-KR" sz="1401" dirty="0"/>
              <a:t>(IMPACT</a:t>
            </a:r>
            <a:r>
              <a:rPr kumimoji="1" lang="ko-KR" altLang="en-US" sz="1401" dirty="0"/>
              <a:t> 콘텐츠</a:t>
            </a:r>
            <a:endParaRPr kumimoji="1" lang="en-US" altLang="ko-KR" sz="1401" dirty="0"/>
          </a:p>
          <a:p>
            <a:pPr algn="just"/>
            <a:r>
              <a:rPr kumimoji="1" lang="en-US" altLang="ko-KR" sz="1401" dirty="0"/>
              <a:t>&gt;</a:t>
            </a:r>
            <a:r>
              <a:rPr kumimoji="1" lang="ko-KR" altLang="en-US" sz="1401" dirty="0"/>
              <a:t> 한 눈에 보기</a:t>
            </a:r>
            <a:endParaRPr kumimoji="1" lang="en-US" altLang="ko-KR" sz="1401" dirty="0"/>
          </a:p>
          <a:p>
            <a:pPr algn="just"/>
            <a:r>
              <a:rPr kumimoji="1" lang="en-US" altLang="ko-KR" sz="1401" dirty="0"/>
              <a:t>&gt;</a:t>
            </a:r>
            <a:r>
              <a:rPr kumimoji="1" lang="ko-KR" altLang="en-US" sz="1401" dirty="0"/>
              <a:t> 해당 과정 페이지 이동</a:t>
            </a:r>
            <a:r>
              <a:rPr kumimoji="1" lang="en-US" altLang="ko-KR" sz="1401" dirty="0"/>
              <a:t>)</a:t>
            </a:r>
            <a:endParaRPr kumimoji="1" lang="ko-KR" altLang="en-US" sz="1401" dirty="0"/>
          </a:p>
        </p:txBody>
      </p:sp>
      <p:sp>
        <p:nvSpPr>
          <p:cNvPr id="115" name="직사각형 114">
            <a:extLst>
              <a:ext uri="{FF2B5EF4-FFF2-40B4-BE49-F238E27FC236}">
                <a16:creationId xmlns:a16="http://schemas.microsoft.com/office/drawing/2014/main" id="{DA1B6E62-825C-EB00-0372-CEA26FBD6428}"/>
              </a:ext>
            </a:extLst>
          </p:cNvPr>
          <p:cNvSpPr/>
          <p:nvPr/>
        </p:nvSpPr>
        <p:spPr>
          <a:xfrm>
            <a:off x="9284343" y="465138"/>
            <a:ext cx="2705787" cy="35662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R" altLang="en-US" sz="1401" b="1" dirty="0" err="1"/>
              <a:t>화면명</a:t>
            </a:r>
            <a:r>
              <a:rPr kumimoji="1" lang="en-US" altLang="ko-KR" sz="1401" b="1" dirty="0"/>
              <a:t>:</a:t>
            </a:r>
            <a:r>
              <a:rPr kumimoji="1" lang="ko-KR" altLang="en-US" sz="1401" b="1" dirty="0"/>
              <a:t> </a:t>
            </a:r>
            <a:r>
              <a:rPr kumimoji="1" lang="ko-KR" altLang="en-US" sz="1401" b="1" dirty="0" err="1"/>
              <a:t>메뉴바</a:t>
            </a:r>
            <a:endParaRPr kumimoji="1" lang="ko-KR" altLang="en-US" sz="1401" b="1" dirty="0"/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72F2E5BF-61A9-4109-F06D-AB4D4FDADACB}"/>
              </a:ext>
            </a:extLst>
          </p:cNvPr>
          <p:cNvSpPr/>
          <p:nvPr/>
        </p:nvSpPr>
        <p:spPr>
          <a:xfrm>
            <a:off x="494761" y="3429005"/>
            <a:ext cx="7964523" cy="236408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4AA8892-9A69-1C8E-56DB-55EEBA16A138}"/>
              </a:ext>
            </a:extLst>
          </p:cNvPr>
          <p:cNvSpPr txBox="1"/>
          <p:nvPr/>
        </p:nvSpPr>
        <p:spPr>
          <a:xfrm>
            <a:off x="3741100" y="2559825"/>
            <a:ext cx="1701107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1401" dirty="0"/>
              <a:t>리더십 교육 로드맵</a:t>
            </a:r>
          </a:p>
        </p:txBody>
      </p:sp>
      <p:sp>
        <p:nvSpPr>
          <p:cNvPr id="9" name="모서리가 둥근 직사각형 8">
            <a:extLst>
              <a:ext uri="{FF2B5EF4-FFF2-40B4-BE49-F238E27FC236}">
                <a16:creationId xmlns:a16="http://schemas.microsoft.com/office/drawing/2014/main" id="{B7A2F7A6-7E57-F111-1AB6-2DF41FEA7C14}"/>
              </a:ext>
            </a:extLst>
          </p:cNvPr>
          <p:cNvSpPr/>
          <p:nvPr/>
        </p:nvSpPr>
        <p:spPr>
          <a:xfrm>
            <a:off x="1803917" y="3639090"/>
            <a:ext cx="1168400" cy="55779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54CF952-9716-C604-B386-E4486BA614A5}"/>
              </a:ext>
            </a:extLst>
          </p:cNvPr>
          <p:cNvSpPr txBox="1"/>
          <p:nvPr/>
        </p:nvSpPr>
        <p:spPr>
          <a:xfrm>
            <a:off x="1957358" y="3792399"/>
            <a:ext cx="854721" cy="2463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ko-KR" altLang="en-US" sz="1001" dirty="0"/>
              <a:t>코칭 리더십</a:t>
            </a:r>
          </a:p>
        </p:txBody>
      </p:sp>
      <p:sp>
        <p:nvSpPr>
          <p:cNvPr id="15" name="모서리가 둥근 직사각형 14">
            <a:extLst>
              <a:ext uri="{FF2B5EF4-FFF2-40B4-BE49-F238E27FC236}">
                <a16:creationId xmlns:a16="http://schemas.microsoft.com/office/drawing/2014/main" id="{78F16996-98C3-2A7A-9358-2A24CEC49C66}"/>
              </a:ext>
            </a:extLst>
          </p:cNvPr>
          <p:cNvSpPr/>
          <p:nvPr/>
        </p:nvSpPr>
        <p:spPr>
          <a:xfrm>
            <a:off x="3137417" y="3639090"/>
            <a:ext cx="1168400" cy="55779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2BD58A2-64CD-6212-0141-B9F30BA1C198}"/>
              </a:ext>
            </a:extLst>
          </p:cNvPr>
          <p:cNvSpPr txBox="1"/>
          <p:nvPr/>
        </p:nvSpPr>
        <p:spPr>
          <a:xfrm>
            <a:off x="3354977" y="3792399"/>
            <a:ext cx="726481" cy="2463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ko-KR" altLang="en-US" sz="1001" dirty="0"/>
              <a:t>변화 관리</a:t>
            </a:r>
          </a:p>
        </p:txBody>
      </p:sp>
      <p:sp>
        <p:nvSpPr>
          <p:cNvPr id="19" name="모서리가 둥근 직사각형 18">
            <a:extLst>
              <a:ext uri="{FF2B5EF4-FFF2-40B4-BE49-F238E27FC236}">
                <a16:creationId xmlns:a16="http://schemas.microsoft.com/office/drawing/2014/main" id="{6A225C07-721C-0762-3F9E-FF9507ADC120}"/>
              </a:ext>
            </a:extLst>
          </p:cNvPr>
          <p:cNvSpPr/>
          <p:nvPr/>
        </p:nvSpPr>
        <p:spPr>
          <a:xfrm>
            <a:off x="4470916" y="3639090"/>
            <a:ext cx="1168400" cy="55779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1A9AD44-3683-D9D4-1B79-A6B30D632741}"/>
              </a:ext>
            </a:extLst>
          </p:cNvPr>
          <p:cNvSpPr txBox="1"/>
          <p:nvPr/>
        </p:nvSpPr>
        <p:spPr>
          <a:xfrm>
            <a:off x="4535395" y="3817215"/>
            <a:ext cx="1032655" cy="2463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ko-KR" altLang="en-US" sz="1001" dirty="0"/>
              <a:t>갈등</a:t>
            </a:r>
            <a:r>
              <a:rPr kumimoji="1" lang="en-US" altLang="ko-KR" sz="1001" dirty="0"/>
              <a:t>/</a:t>
            </a:r>
            <a:r>
              <a:rPr kumimoji="1" lang="ko-KR" altLang="en-US" sz="1001" dirty="0"/>
              <a:t>분노 관리</a:t>
            </a:r>
          </a:p>
        </p:txBody>
      </p:sp>
      <p:sp>
        <p:nvSpPr>
          <p:cNvPr id="22" name="모서리가 둥근 직사각형 21">
            <a:extLst>
              <a:ext uri="{FF2B5EF4-FFF2-40B4-BE49-F238E27FC236}">
                <a16:creationId xmlns:a16="http://schemas.microsoft.com/office/drawing/2014/main" id="{B0EA102B-457D-5AC0-7960-A605701A5775}"/>
              </a:ext>
            </a:extLst>
          </p:cNvPr>
          <p:cNvSpPr/>
          <p:nvPr/>
        </p:nvSpPr>
        <p:spPr>
          <a:xfrm>
            <a:off x="5804417" y="3639090"/>
            <a:ext cx="1168400" cy="55779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F84F9FC-9811-7B80-8FC2-F635A7145D60}"/>
              </a:ext>
            </a:extLst>
          </p:cNvPr>
          <p:cNvSpPr txBox="1"/>
          <p:nvPr/>
        </p:nvSpPr>
        <p:spPr>
          <a:xfrm>
            <a:off x="5812531" y="3817649"/>
            <a:ext cx="1140056" cy="2463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ko-KR" altLang="en-US" sz="1001" dirty="0"/>
              <a:t>업무 및 조직관리</a:t>
            </a:r>
          </a:p>
        </p:txBody>
      </p:sp>
      <p:sp>
        <p:nvSpPr>
          <p:cNvPr id="24" name="모서리가 둥근 직사각형 23">
            <a:extLst>
              <a:ext uri="{FF2B5EF4-FFF2-40B4-BE49-F238E27FC236}">
                <a16:creationId xmlns:a16="http://schemas.microsoft.com/office/drawing/2014/main" id="{B59B3A91-B43D-07CE-9552-218CADFF964A}"/>
              </a:ext>
            </a:extLst>
          </p:cNvPr>
          <p:cNvSpPr/>
          <p:nvPr/>
        </p:nvSpPr>
        <p:spPr>
          <a:xfrm>
            <a:off x="1803917" y="4324889"/>
            <a:ext cx="1168400" cy="55779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63D6297-353F-8AEA-BA18-ADE7EEF78EE7}"/>
              </a:ext>
            </a:extLst>
          </p:cNvPr>
          <p:cNvSpPr txBox="1"/>
          <p:nvPr/>
        </p:nvSpPr>
        <p:spPr>
          <a:xfrm>
            <a:off x="2025425" y="4478687"/>
            <a:ext cx="697627" cy="2463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ko-KR" altLang="en-US" sz="1001" dirty="0" err="1"/>
              <a:t>리더다움</a:t>
            </a:r>
            <a:endParaRPr kumimoji="1" lang="ko-KR" altLang="en-US" sz="1001" dirty="0"/>
          </a:p>
        </p:txBody>
      </p:sp>
      <p:sp>
        <p:nvSpPr>
          <p:cNvPr id="27" name="모서리가 둥근 직사각형 26">
            <a:extLst>
              <a:ext uri="{FF2B5EF4-FFF2-40B4-BE49-F238E27FC236}">
                <a16:creationId xmlns:a16="http://schemas.microsoft.com/office/drawing/2014/main" id="{E1F66C04-2580-57CC-E18B-5F4391795956}"/>
              </a:ext>
            </a:extLst>
          </p:cNvPr>
          <p:cNvSpPr/>
          <p:nvPr/>
        </p:nvSpPr>
        <p:spPr>
          <a:xfrm>
            <a:off x="3137417" y="4324889"/>
            <a:ext cx="1168400" cy="55779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980D20E-002C-6229-C338-34BFBC7DF09F}"/>
              </a:ext>
            </a:extLst>
          </p:cNvPr>
          <p:cNvSpPr txBox="1"/>
          <p:nvPr/>
        </p:nvSpPr>
        <p:spPr>
          <a:xfrm>
            <a:off x="3216877" y="4478687"/>
            <a:ext cx="982961" cy="2463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ko-KR" altLang="en-US" sz="1001" dirty="0" err="1"/>
              <a:t>브릿지</a:t>
            </a:r>
            <a:r>
              <a:rPr kumimoji="1" lang="ko-KR" altLang="en-US" sz="1001" dirty="0"/>
              <a:t> 리더십</a:t>
            </a:r>
          </a:p>
        </p:txBody>
      </p:sp>
      <p:sp>
        <p:nvSpPr>
          <p:cNvPr id="35" name="모서리가 둥근 직사각형 34">
            <a:extLst>
              <a:ext uri="{FF2B5EF4-FFF2-40B4-BE49-F238E27FC236}">
                <a16:creationId xmlns:a16="http://schemas.microsoft.com/office/drawing/2014/main" id="{6D76BD8F-F4D2-3774-1EA3-D68013DD6848}"/>
              </a:ext>
            </a:extLst>
          </p:cNvPr>
          <p:cNvSpPr/>
          <p:nvPr/>
        </p:nvSpPr>
        <p:spPr>
          <a:xfrm>
            <a:off x="4470916" y="4324889"/>
            <a:ext cx="1168400" cy="55779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1246E33-D5B4-04F2-C35D-AFA54FD77682}"/>
              </a:ext>
            </a:extLst>
          </p:cNvPr>
          <p:cNvSpPr txBox="1"/>
          <p:nvPr/>
        </p:nvSpPr>
        <p:spPr>
          <a:xfrm>
            <a:off x="4614497" y="4478687"/>
            <a:ext cx="854721" cy="2463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ko-KR" altLang="en-US" sz="1001" dirty="0"/>
              <a:t>여성 리더십</a:t>
            </a:r>
          </a:p>
        </p:txBody>
      </p:sp>
      <p:sp>
        <p:nvSpPr>
          <p:cNvPr id="37" name="모서리가 둥근 직사각형 36">
            <a:extLst>
              <a:ext uri="{FF2B5EF4-FFF2-40B4-BE49-F238E27FC236}">
                <a16:creationId xmlns:a16="http://schemas.microsoft.com/office/drawing/2014/main" id="{4DE2A4E9-E88B-1744-007C-0D80BA7BDE5D}"/>
              </a:ext>
            </a:extLst>
          </p:cNvPr>
          <p:cNvSpPr/>
          <p:nvPr/>
        </p:nvSpPr>
        <p:spPr>
          <a:xfrm>
            <a:off x="5804417" y="4324889"/>
            <a:ext cx="1168400" cy="55779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51882E3A-C6EF-14BA-605A-E427F1E49573}"/>
              </a:ext>
            </a:extLst>
          </p:cNvPr>
          <p:cNvSpPr txBox="1"/>
          <p:nvPr/>
        </p:nvSpPr>
        <p:spPr>
          <a:xfrm>
            <a:off x="5947994" y="4478687"/>
            <a:ext cx="854721" cy="2463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ko-KR" altLang="en-US" sz="1001" dirty="0"/>
              <a:t>셀프 리더십</a:t>
            </a:r>
            <a:endParaRPr kumimoji="1" lang="en-US" altLang="ko-KR" sz="1001" dirty="0"/>
          </a:p>
        </p:txBody>
      </p:sp>
      <p:sp>
        <p:nvSpPr>
          <p:cNvPr id="39" name="모서리가 둥근 직사각형 38">
            <a:extLst>
              <a:ext uri="{FF2B5EF4-FFF2-40B4-BE49-F238E27FC236}">
                <a16:creationId xmlns:a16="http://schemas.microsoft.com/office/drawing/2014/main" id="{39CB7786-2F25-3FAF-D7DC-7C5E7173CE22}"/>
              </a:ext>
            </a:extLst>
          </p:cNvPr>
          <p:cNvSpPr/>
          <p:nvPr/>
        </p:nvSpPr>
        <p:spPr>
          <a:xfrm>
            <a:off x="1803917" y="5010690"/>
            <a:ext cx="1168400" cy="55779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CC83835-3036-9EFE-F85D-1E78FFDA5918}"/>
              </a:ext>
            </a:extLst>
          </p:cNvPr>
          <p:cNvSpPr txBox="1"/>
          <p:nvPr/>
        </p:nvSpPr>
        <p:spPr>
          <a:xfrm>
            <a:off x="1974174" y="5163037"/>
            <a:ext cx="854721" cy="2463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ko-KR" altLang="en-US" sz="1001" dirty="0"/>
              <a:t>셀프 리더십</a:t>
            </a:r>
          </a:p>
        </p:txBody>
      </p:sp>
      <p:sp>
        <p:nvSpPr>
          <p:cNvPr id="45" name="모서리가 둥근 직사각형 44">
            <a:extLst>
              <a:ext uri="{FF2B5EF4-FFF2-40B4-BE49-F238E27FC236}">
                <a16:creationId xmlns:a16="http://schemas.microsoft.com/office/drawing/2014/main" id="{34F0FEEA-A29E-AA74-4474-AAD168013A65}"/>
              </a:ext>
            </a:extLst>
          </p:cNvPr>
          <p:cNvSpPr/>
          <p:nvPr/>
        </p:nvSpPr>
        <p:spPr>
          <a:xfrm>
            <a:off x="3137417" y="5010690"/>
            <a:ext cx="1168400" cy="55779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F851BDBF-6821-41C9-6878-A99E11E86823}"/>
              </a:ext>
            </a:extLst>
          </p:cNvPr>
          <p:cNvSpPr txBox="1"/>
          <p:nvPr/>
        </p:nvSpPr>
        <p:spPr>
          <a:xfrm>
            <a:off x="3384696" y="5163037"/>
            <a:ext cx="697627" cy="2463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ko-KR" altLang="en-US" sz="1001" dirty="0" err="1"/>
              <a:t>임파워링</a:t>
            </a:r>
            <a:endParaRPr kumimoji="1" lang="ko-KR" altLang="en-US" sz="1001" dirty="0"/>
          </a:p>
        </p:txBody>
      </p:sp>
      <p:sp>
        <p:nvSpPr>
          <p:cNvPr id="47" name="모서리가 둥근 직사각형 46">
            <a:extLst>
              <a:ext uri="{FF2B5EF4-FFF2-40B4-BE49-F238E27FC236}">
                <a16:creationId xmlns:a16="http://schemas.microsoft.com/office/drawing/2014/main" id="{9AF7D192-89EC-BB68-2F62-BF549CC73122}"/>
              </a:ext>
            </a:extLst>
          </p:cNvPr>
          <p:cNvSpPr/>
          <p:nvPr/>
        </p:nvSpPr>
        <p:spPr>
          <a:xfrm>
            <a:off x="4470916" y="5010690"/>
            <a:ext cx="1168400" cy="55779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16B6C3E4-CE53-8554-4525-E8D6C76D5885}"/>
              </a:ext>
            </a:extLst>
          </p:cNvPr>
          <p:cNvSpPr txBox="1"/>
          <p:nvPr/>
        </p:nvSpPr>
        <p:spPr>
          <a:xfrm>
            <a:off x="4563640" y="5176116"/>
            <a:ext cx="982961" cy="2463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ko-KR" altLang="en-US" sz="1001" dirty="0"/>
              <a:t>멘토링 리더십</a:t>
            </a:r>
            <a:endParaRPr kumimoji="1" lang="en-US" altLang="ko-KR" sz="1001" dirty="0"/>
          </a:p>
        </p:txBody>
      </p:sp>
      <p:sp>
        <p:nvSpPr>
          <p:cNvPr id="65" name="모서리가 둥근 직사각형 64">
            <a:extLst>
              <a:ext uri="{FF2B5EF4-FFF2-40B4-BE49-F238E27FC236}">
                <a16:creationId xmlns:a16="http://schemas.microsoft.com/office/drawing/2014/main" id="{E37CEB34-B87D-1258-2BFE-5B026E7D5A0D}"/>
              </a:ext>
            </a:extLst>
          </p:cNvPr>
          <p:cNvSpPr/>
          <p:nvPr/>
        </p:nvSpPr>
        <p:spPr>
          <a:xfrm>
            <a:off x="5804417" y="5010690"/>
            <a:ext cx="1168400" cy="55779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DFC21A84-F396-4C19-D860-7FC436C9A316}"/>
              </a:ext>
            </a:extLst>
          </p:cNvPr>
          <p:cNvSpPr txBox="1"/>
          <p:nvPr/>
        </p:nvSpPr>
        <p:spPr>
          <a:xfrm>
            <a:off x="6051694" y="5163037"/>
            <a:ext cx="697627" cy="2463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ko-KR" altLang="en-US" sz="1001" dirty="0" err="1"/>
              <a:t>팔로워십</a:t>
            </a:r>
            <a:endParaRPr kumimoji="1" lang="ko-KR" altLang="en-US" sz="1001" dirty="0"/>
          </a:p>
        </p:txBody>
      </p:sp>
      <p:sp>
        <p:nvSpPr>
          <p:cNvPr id="69" name="직사각형 68">
            <a:extLst>
              <a:ext uri="{FF2B5EF4-FFF2-40B4-BE49-F238E27FC236}">
                <a16:creationId xmlns:a16="http://schemas.microsoft.com/office/drawing/2014/main" id="{6663D492-B926-616F-EA68-E8149B22448E}"/>
              </a:ext>
            </a:extLst>
          </p:cNvPr>
          <p:cNvSpPr/>
          <p:nvPr/>
        </p:nvSpPr>
        <p:spPr>
          <a:xfrm>
            <a:off x="1454428" y="3303433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2</a:t>
            </a:r>
            <a:endParaRPr kumimoji="1" lang="ko-KR" altLang="en-US" sz="1401" b="1" dirty="0"/>
          </a:p>
        </p:txBody>
      </p:sp>
      <p:sp>
        <p:nvSpPr>
          <p:cNvPr id="92" name="직사각형 91">
            <a:extLst>
              <a:ext uri="{FF2B5EF4-FFF2-40B4-BE49-F238E27FC236}">
                <a16:creationId xmlns:a16="http://schemas.microsoft.com/office/drawing/2014/main" id="{50B23D45-95AB-391D-F9E6-8073F9504758}"/>
              </a:ext>
            </a:extLst>
          </p:cNvPr>
          <p:cNvSpPr/>
          <p:nvPr/>
        </p:nvSpPr>
        <p:spPr>
          <a:xfrm>
            <a:off x="9284343" y="884535"/>
            <a:ext cx="2705787" cy="63281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R" altLang="en-US" sz="1401" b="1" dirty="0"/>
              <a:t>위치</a:t>
            </a:r>
            <a:r>
              <a:rPr kumimoji="1" lang="en-US" altLang="ko-KR" sz="1401" b="1" dirty="0"/>
              <a:t>:</a:t>
            </a:r>
            <a:r>
              <a:rPr kumimoji="1" lang="ko-KR" altLang="en-US" sz="1401" b="1" dirty="0"/>
              <a:t> </a:t>
            </a:r>
            <a:r>
              <a:rPr kumimoji="1" lang="en-US" altLang="ko-KR" sz="1401" b="1" dirty="0"/>
              <a:t>IMPACT</a:t>
            </a:r>
            <a:r>
              <a:rPr kumimoji="1" lang="ko-KR" altLang="en-US" sz="1401" b="1" dirty="0"/>
              <a:t> 교육</a:t>
            </a:r>
            <a:endParaRPr kumimoji="1" lang="en-US" altLang="ko-KR" sz="1401" b="1" dirty="0"/>
          </a:p>
          <a:p>
            <a:pPr algn="ctr"/>
            <a:r>
              <a:rPr kumimoji="1" lang="en-US" altLang="ko-KR" sz="1401" b="1" dirty="0"/>
              <a:t>&gt;</a:t>
            </a:r>
            <a:r>
              <a:rPr kumimoji="1" lang="ko-KR" altLang="en-US" sz="1401" b="1" dirty="0"/>
              <a:t> 리더십 교육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6B7269B8-BF66-7E05-ABAD-6714FF7C9DA4}"/>
              </a:ext>
            </a:extLst>
          </p:cNvPr>
          <p:cNvSpPr txBox="1"/>
          <p:nvPr/>
        </p:nvSpPr>
        <p:spPr>
          <a:xfrm>
            <a:off x="9284343" y="5843400"/>
            <a:ext cx="2705787" cy="739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ko-KR" sz="1401" dirty="0">
                <a:solidFill>
                  <a:schemeClr val="bg1"/>
                </a:solidFill>
              </a:rPr>
              <a:t>IMPACT </a:t>
            </a:r>
            <a:r>
              <a:rPr kumimoji="1" lang="ko-KR" altLang="en-US" sz="1401" dirty="0">
                <a:solidFill>
                  <a:schemeClr val="bg1"/>
                </a:solidFill>
              </a:rPr>
              <a:t>코칭</a:t>
            </a:r>
            <a:endParaRPr kumimoji="1" lang="en-US" altLang="ko-KR" sz="1401" dirty="0">
              <a:solidFill>
                <a:schemeClr val="bg1"/>
              </a:solidFill>
            </a:endParaRPr>
          </a:p>
          <a:p>
            <a:pPr algn="ctr"/>
            <a:r>
              <a:rPr kumimoji="1" lang="en-US" altLang="ko-KR" sz="1401" dirty="0">
                <a:solidFill>
                  <a:schemeClr val="bg1"/>
                </a:solidFill>
              </a:rPr>
              <a:t>&gt;</a:t>
            </a:r>
            <a:r>
              <a:rPr kumimoji="1" lang="ko-KR" altLang="en-US" sz="1401" dirty="0">
                <a:solidFill>
                  <a:schemeClr val="bg1"/>
                </a:solidFill>
              </a:rPr>
              <a:t> 임팩트 코칭이란</a:t>
            </a:r>
            <a:r>
              <a:rPr kumimoji="1" lang="en-US" altLang="ko-KR" sz="1401" dirty="0">
                <a:solidFill>
                  <a:schemeClr val="bg1"/>
                </a:solidFill>
              </a:rPr>
              <a:t>?</a:t>
            </a:r>
          </a:p>
          <a:p>
            <a:pPr algn="ctr"/>
            <a:r>
              <a:rPr kumimoji="1" lang="ko-KR" altLang="en-US" sz="1401" dirty="0">
                <a:solidFill>
                  <a:schemeClr val="bg1"/>
                </a:solidFill>
              </a:rPr>
              <a:t>페이지 동일</a:t>
            </a:r>
            <a:endParaRPr kumimoji="1" lang="en-US" altLang="ko-KR" sz="1401" dirty="0">
              <a:solidFill>
                <a:schemeClr val="bg1"/>
              </a:solidFill>
            </a:endParaRP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B4138172-C311-B367-3B6B-F9D5D3F7D029}"/>
              </a:ext>
            </a:extLst>
          </p:cNvPr>
          <p:cNvSpPr/>
          <p:nvPr/>
        </p:nvSpPr>
        <p:spPr>
          <a:xfrm>
            <a:off x="4323177" y="933701"/>
            <a:ext cx="1121230" cy="24627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4ED06A63-AA2B-6145-FD2A-4BE863ADA155}"/>
              </a:ext>
            </a:extLst>
          </p:cNvPr>
          <p:cNvSpPr/>
          <p:nvPr/>
        </p:nvSpPr>
        <p:spPr>
          <a:xfrm>
            <a:off x="4323177" y="1174774"/>
            <a:ext cx="1121230" cy="24627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793C1ABB-D129-5996-1397-B3688B07C10A}"/>
              </a:ext>
            </a:extLst>
          </p:cNvPr>
          <p:cNvSpPr/>
          <p:nvPr/>
        </p:nvSpPr>
        <p:spPr>
          <a:xfrm>
            <a:off x="4323177" y="1415374"/>
            <a:ext cx="1121230" cy="24627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BD8F07CC-E8EC-AC00-FF5A-93A281B0AB98}"/>
              </a:ext>
            </a:extLst>
          </p:cNvPr>
          <p:cNvSpPr/>
          <p:nvPr/>
        </p:nvSpPr>
        <p:spPr>
          <a:xfrm>
            <a:off x="4323177" y="1656448"/>
            <a:ext cx="1121230" cy="24627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FA4F4298-78EA-BA96-D29F-3255E05F5EA1}"/>
              </a:ext>
            </a:extLst>
          </p:cNvPr>
          <p:cNvSpPr/>
          <p:nvPr/>
        </p:nvSpPr>
        <p:spPr>
          <a:xfrm>
            <a:off x="4323177" y="1897749"/>
            <a:ext cx="1121230" cy="24627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9FBB9EF-DEAF-8AA7-CAFC-017EC291B992}"/>
              </a:ext>
            </a:extLst>
          </p:cNvPr>
          <p:cNvSpPr txBox="1"/>
          <p:nvPr/>
        </p:nvSpPr>
        <p:spPr>
          <a:xfrm>
            <a:off x="4298536" y="881780"/>
            <a:ext cx="1170513" cy="12823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1900"/>
              </a:lnSpc>
            </a:pPr>
            <a:r>
              <a:rPr kumimoji="1" lang="ko-KR" altLang="en-US" sz="1001" dirty="0"/>
              <a:t>임팩트 교육이란</a:t>
            </a:r>
            <a:r>
              <a:rPr kumimoji="1" lang="en-US" altLang="ko-KR" sz="1001" dirty="0"/>
              <a:t>?</a:t>
            </a:r>
          </a:p>
          <a:p>
            <a:pPr algn="ctr">
              <a:lnSpc>
                <a:spcPts val="1900"/>
              </a:lnSpc>
            </a:pPr>
            <a:r>
              <a:rPr kumimoji="1" lang="ko-KR" altLang="en-US" sz="1001" b="1" dirty="0"/>
              <a:t>리더십 교육</a:t>
            </a:r>
            <a:endParaRPr kumimoji="1" lang="en-US" altLang="ko-KR" sz="1001" b="1" dirty="0"/>
          </a:p>
          <a:p>
            <a:pPr algn="ctr">
              <a:lnSpc>
                <a:spcPts val="1900"/>
              </a:lnSpc>
            </a:pPr>
            <a:r>
              <a:rPr kumimoji="1" lang="ko-KR" altLang="en-US" sz="1001" dirty="0"/>
              <a:t>전략 교육</a:t>
            </a:r>
            <a:endParaRPr kumimoji="1" lang="en-US" altLang="ko-KR" sz="1001" dirty="0"/>
          </a:p>
          <a:p>
            <a:pPr algn="ctr">
              <a:lnSpc>
                <a:spcPts val="1900"/>
              </a:lnSpc>
            </a:pPr>
            <a:r>
              <a:rPr kumimoji="1" lang="ko-KR" altLang="en-US" sz="1001" dirty="0"/>
              <a:t>성과관리 교육</a:t>
            </a:r>
            <a:endParaRPr kumimoji="1" lang="en-US" altLang="ko-KR" sz="1001" dirty="0"/>
          </a:p>
          <a:p>
            <a:pPr algn="ctr">
              <a:lnSpc>
                <a:spcPts val="1900"/>
              </a:lnSpc>
            </a:pPr>
            <a:r>
              <a:rPr kumimoji="1" lang="ko-KR" altLang="en-US" sz="1001" dirty="0"/>
              <a:t>맞춤형 교육</a:t>
            </a:r>
          </a:p>
        </p:txBody>
      </p:sp>
    </p:spTree>
    <p:extLst>
      <p:ext uri="{BB962C8B-B14F-4D97-AF65-F5344CB8AC3E}">
        <p14:creationId xmlns:p14="http://schemas.microsoft.com/office/powerpoint/2010/main" val="22201789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63545F-A5AC-7B80-6DF6-C8B49710C0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>
            <a:extLst>
              <a:ext uri="{FF2B5EF4-FFF2-40B4-BE49-F238E27FC236}">
                <a16:creationId xmlns:a16="http://schemas.microsoft.com/office/drawing/2014/main" id="{9548C7F9-5B07-1212-2143-7042108538BF}"/>
              </a:ext>
            </a:extLst>
          </p:cNvPr>
          <p:cNvSpPr/>
          <p:nvPr/>
        </p:nvSpPr>
        <p:spPr>
          <a:xfrm>
            <a:off x="8991601" y="1"/>
            <a:ext cx="32004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867472E9-EE3B-3D9D-0F9F-95C042383374}"/>
              </a:ext>
            </a:extLst>
          </p:cNvPr>
          <p:cNvSpPr/>
          <p:nvPr/>
        </p:nvSpPr>
        <p:spPr>
          <a:xfrm>
            <a:off x="478972" y="469573"/>
            <a:ext cx="7996101" cy="5337842"/>
          </a:xfrm>
          <a:prstGeom prst="rect">
            <a:avLst/>
          </a:prstGeom>
          <a:solidFill>
            <a:schemeClr val="bg1"/>
          </a:solidFill>
          <a:ln w="285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E6DB9614-1807-730A-EA0B-F45AF2764B9D}"/>
              </a:ext>
            </a:extLst>
          </p:cNvPr>
          <p:cNvSpPr/>
          <p:nvPr/>
        </p:nvSpPr>
        <p:spPr>
          <a:xfrm>
            <a:off x="478971" y="469572"/>
            <a:ext cx="7996101" cy="517072"/>
          </a:xfrm>
          <a:prstGeom prst="rect">
            <a:avLst/>
          </a:prstGeom>
          <a:solidFill>
            <a:schemeClr val="bg1"/>
          </a:solidFill>
          <a:ln w="19050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684E23B-EF95-87F5-3A48-23CA59BE709D}"/>
              </a:ext>
            </a:extLst>
          </p:cNvPr>
          <p:cNvSpPr txBox="1"/>
          <p:nvPr/>
        </p:nvSpPr>
        <p:spPr>
          <a:xfrm>
            <a:off x="2237842" y="574219"/>
            <a:ext cx="5431487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ko-KR" sz="1401" dirty="0"/>
              <a:t>IMPACT</a:t>
            </a:r>
            <a:r>
              <a:rPr kumimoji="1" lang="ko-KR" altLang="en-US" sz="1401" dirty="0"/>
              <a:t> 코칭  </a:t>
            </a:r>
            <a:r>
              <a:rPr kumimoji="1" lang="en-US" altLang="ko-KR" sz="1401" dirty="0"/>
              <a:t> </a:t>
            </a:r>
            <a:r>
              <a:rPr kumimoji="1" lang="ko-KR" altLang="en-US" sz="1401" dirty="0"/>
              <a:t> 코치 양성 </a:t>
            </a:r>
            <a:r>
              <a:rPr kumimoji="1" lang="en-US" altLang="ko-KR" sz="1401" dirty="0"/>
              <a:t>  </a:t>
            </a:r>
            <a:r>
              <a:rPr kumimoji="1" lang="ko-KR" altLang="en-US" sz="1401" dirty="0"/>
              <a:t> </a:t>
            </a:r>
            <a:r>
              <a:rPr kumimoji="1" lang="en-US" altLang="ko-KR" sz="1401" b="1" dirty="0"/>
              <a:t>IMPCAT </a:t>
            </a:r>
            <a:r>
              <a:rPr kumimoji="1" lang="ko-KR" altLang="en-US" sz="1401" b="1" dirty="0"/>
              <a:t>교육 </a:t>
            </a:r>
            <a:r>
              <a:rPr kumimoji="1" lang="en-US" altLang="ko-KR" sz="1401" b="1" dirty="0"/>
              <a:t>   </a:t>
            </a:r>
            <a:r>
              <a:rPr kumimoji="1" lang="en-US" altLang="ko-KR" sz="1401" dirty="0"/>
              <a:t>IMPACT </a:t>
            </a:r>
            <a:r>
              <a:rPr kumimoji="1" lang="ko-KR" altLang="en-US" sz="1401" dirty="0"/>
              <a:t>콘텐츠</a:t>
            </a:r>
            <a:r>
              <a:rPr kumimoji="1" lang="en-US" altLang="ko-KR" sz="1401" dirty="0"/>
              <a:t>   </a:t>
            </a:r>
            <a:r>
              <a:rPr kumimoji="1" lang="ko-KR" altLang="en-US" sz="1401" dirty="0"/>
              <a:t> 회사 소개</a:t>
            </a:r>
          </a:p>
        </p:txBody>
      </p:sp>
      <p:pic>
        <p:nvPicPr>
          <p:cNvPr id="16" name="그림 15">
            <a:extLst>
              <a:ext uri="{FF2B5EF4-FFF2-40B4-BE49-F238E27FC236}">
                <a16:creationId xmlns:a16="http://schemas.microsoft.com/office/drawing/2014/main" id="{8946E59D-ED97-E335-9BBD-315BE98B50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061" y="521282"/>
            <a:ext cx="413657" cy="413657"/>
          </a:xfrm>
          <a:prstGeom prst="rect">
            <a:avLst/>
          </a:prstGeom>
        </p:spPr>
      </p:pic>
      <p:sp>
        <p:nvSpPr>
          <p:cNvPr id="48" name="직사각형 47">
            <a:extLst>
              <a:ext uri="{FF2B5EF4-FFF2-40B4-BE49-F238E27FC236}">
                <a16:creationId xmlns:a16="http://schemas.microsoft.com/office/drawing/2014/main" id="{0278AF10-67C1-9F87-59F6-D6B9EC51D453}"/>
              </a:ext>
            </a:extLst>
          </p:cNvPr>
          <p:cNvSpPr/>
          <p:nvPr/>
        </p:nvSpPr>
        <p:spPr>
          <a:xfrm flipV="1">
            <a:off x="463183" y="6013125"/>
            <a:ext cx="7996101" cy="517071"/>
          </a:xfrm>
          <a:prstGeom prst="rect">
            <a:avLst/>
          </a:prstGeom>
          <a:solidFill>
            <a:schemeClr val="bg1"/>
          </a:solidFill>
          <a:ln w="285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585D0691-7FEA-916C-A3C3-E3ECBE08CD3E}"/>
              </a:ext>
            </a:extLst>
          </p:cNvPr>
          <p:cNvSpPr txBox="1"/>
          <p:nvPr/>
        </p:nvSpPr>
        <p:spPr>
          <a:xfrm>
            <a:off x="788118" y="6121723"/>
            <a:ext cx="1173719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ko-KR" sz="1401" dirty="0"/>
              <a:t>1:1</a:t>
            </a:r>
            <a:r>
              <a:rPr kumimoji="1" lang="ko-KR" altLang="en-US" sz="1401" dirty="0"/>
              <a:t> 문의하기</a:t>
            </a:r>
          </a:p>
        </p:txBody>
      </p:sp>
      <p:sp>
        <p:nvSpPr>
          <p:cNvPr id="55" name="직사각형 54">
            <a:extLst>
              <a:ext uri="{FF2B5EF4-FFF2-40B4-BE49-F238E27FC236}">
                <a16:creationId xmlns:a16="http://schemas.microsoft.com/office/drawing/2014/main" id="{E51BFD58-7647-C78E-A734-31EE59295E49}"/>
              </a:ext>
            </a:extLst>
          </p:cNvPr>
          <p:cNvSpPr/>
          <p:nvPr/>
        </p:nvSpPr>
        <p:spPr>
          <a:xfrm>
            <a:off x="9373913" y="1941785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1</a:t>
            </a:r>
            <a:endParaRPr kumimoji="1" lang="ko-KR" altLang="en-US" sz="1401" b="1" dirty="0"/>
          </a:p>
        </p:txBody>
      </p:sp>
      <p:sp>
        <p:nvSpPr>
          <p:cNvPr id="56" name="직사각형 55">
            <a:extLst>
              <a:ext uri="{FF2B5EF4-FFF2-40B4-BE49-F238E27FC236}">
                <a16:creationId xmlns:a16="http://schemas.microsoft.com/office/drawing/2014/main" id="{810C3F60-FEBB-86CD-30CB-C1193E090F4A}"/>
              </a:ext>
            </a:extLst>
          </p:cNvPr>
          <p:cNvSpPr/>
          <p:nvPr/>
        </p:nvSpPr>
        <p:spPr>
          <a:xfrm>
            <a:off x="9007390" y="5290342"/>
            <a:ext cx="3184610" cy="1567659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57" name="직사각형 56">
            <a:extLst>
              <a:ext uri="{FF2B5EF4-FFF2-40B4-BE49-F238E27FC236}">
                <a16:creationId xmlns:a16="http://schemas.microsoft.com/office/drawing/2014/main" id="{94261911-61AB-8197-15F8-0692D86C323F}"/>
              </a:ext>
            </a:extLst>
          </p:cNvPr>
          <p:cNvSpPr/>
          <p:nvPr/>
        </p:nvSpPr>
        <p:spPr>
          <a:xfrm>
            <a:off x="9007388" y="5411310"/>
            <a:ext cx="3184613" cy="396108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MEMO</a:t>
            </a:r>
            <a:endParaRPr kumimoji="1" lang="ko-KR" altLang="en-US" sz="1401" b="1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90D0911C-3EA8-C1AE-C58F-C563E838B2D6}"/>
              </a:ext>
            </a:extLst>
          </p:cNvPr>
          <p:cNvSpPr txBox="1"/>
          <p:nvPr/>
        </p:nvSpPr>
        <p:spPr>
          <a:xfrm>
            <a:off x="9625918" y="1913898"/>
            <a:ext cx="2022647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ko-KR" sz="1401" dirty="0"/>
              <a:t>(</a:t>
            </a:r>
            <a:r>
              <a:rPr kumimoji="1" lang="ko-KR" altLang="en-US" sz="1401" dirty="0"/>
              <a:t>이미지</a:t>
            </a:r>
            <a:r>
              <a:rPr kumimoji="1" lang="en-US" altLang="ko-KR" sz="1401" dirty="0"/>
              <a:t>)</a:t>
            </a:r>
            <a:endParaRPr kumimoji="1" lang="ko-KR" altLang="en-US" sz="1401" dirty="0"/>
          </a:p>
        </p:txBody>
      </p:sp>
      <p:sp>
        <p:nvSpPr>
          <p:cNvPr id="60" name="직사각형 59">
            <a:extLst>
              <a:ext uri="{FF2B5EF4-FFF2-40B4-BE49-F238E27FC236}">
                <a16:creationId xmlns:a16="http://schemas.microsoft.com/office/drawing/2014/main" id="{947F181B-47CF-F62E-97A1-8A5FDE88DA75}"/>
              </a:ext>
            </a:extLst>
          </p:cNvPr>
          <p:cNvSpPr/>
          <p:nvPr/>
        </p:nvSpPr>
        <p:spPr>
          <a:xfrm>
            <a:off x="9373913" y="2373585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2</a:t>
            </a:r>
            <a:endParaRPr kumimoji="1" lang="ko-KR" altLang="en-US" sz="1401" b="1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6223E352-02C7-6CD3-D130-4DA466C6A0E0}"/>
              </a:ext>
            </a:extLst>
          </p:cNvPr>
          <p:cNvSpPr txBox="1"/>
          <p:nvPr/>
        </p:nvSpPr>
        <p:spPr>
          <a:xfrm>
            <a:off x="9625918" y="2345697"/>
            <a:ext cx="2022647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ko-KR" sz="1401" dirty="0"/>
              <a:t>(</a:t>
            </a:r>
            <a:r>
              <a:rPr kumimoji="1" lang="ko-KR" altLang="en-US" sz="1401" dirty="0"/>
              <a:t>슬라이드</a:t>
            </a:r>
            <a:r>
              <a:rPr kumimoji="1" lang="en-US" altLang="ko-KR" sz="1401" dirty="0"/>
              <a:t>)</a:t>
            </a:r>
            <a:endParaRPr kumimoji="1" lang="ko-KR" altLang="en-US" sz="1401" dirty="0"/>
          </a:p>
        </p:txBody>
      </p:sp>
      <p:sp>
        <p:nvSpPr>
          <p:cNvPr id="71" name="직사각형 70">
            <a:extLst>
              <a:ext uri="{FF2B5EF4-FFF2-40B4-BE49-F238E27FC236}">
                <a16:creationId xmlns:a16="http://schemas.microsoft.com/office/drawing/2014/main" id="{10DF5D80-F42A-B819-6350-1F45BE530911}"/>
              </a:ext>
            </a:extLst>
          </p:cNvPr>
          <p:cNvSpPr/>
          <p:nvPr/>
        </p:nvSpPr>
        <p:spPr>
          <a:xfrm>
            <a:off x="9373913" y="2812285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3</a:t>
            </a:r>
            <a:endParaRPr kumimoji="1" lang="ko-KR" altLang="en-US" sz="1401" b="1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C8CAEBBD-9E77-D45E-AC3E-4F7E42DB7FBB}"/>
              </a:ext>
            </a:extLst>
          </p:cNvPr>
          <p:cNvSpPr txBox="1"/>
          <p:nvPr/>
        </p:nvSpPr>
        <p:spPr>
          <a:xfrm>
            <a:off x="9625914" y="2784398"/>
            <a:ext cx="2705787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ko-KR" altLang="en-US" sz="1401" dirty="0"/>
              <a:t>고객사 로고 </a:t>
            </a:r>
            <a:r>
              <a:rPr kumimoji="1" lang="en-US" altLang="ko-KR" sz="1401" dirty="0"/>
              <a:t>(GIF)</a:t>
            </a:r>
          </a:p>
        </p:txBody>
      </p:sp>
      <p:sp>
        <p:nvSpPr>
          <p:cNvPr id="115" name="직사각형 114">
            <a:extLst>
              <a:ext uri="{FF2B5EF4-FFF2-40B4-BE49-F238E27FC236}">
                <a16:creationId xmlns:a16="http://schemas.microsoft.com/office/drawing/2014/main" id="{A246C335-E019-4BB8-1B74-6953DFFC92B3}"/>
              </a:ext>
            </a:extLst>
          </p:cNvPr>
          <p:cNvSpPr/>
          <p:nvPr/>
        </p:nvSpPr>
        <p:spPr>
          <a:xfrm>
            <a:off x="9284343" y="465138"/>
            <a:ext cx="2705787" cy="35662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R" altLang="en-US" sz="1401" b="1" dirty="0" err="1"/>
              <a:t>화면명</a:t>
            </a:r>
            <a:r>
              <a:rPr kumimoji="1" lang="en-US" altLang="ko-KR" sz="1401" b="1" dirty="0"/>
              <a:t>:</a:t>
            </a:r>
            <a:r>
              <a:rPr kumimoji="1" lang="ko-KR" altLang="en-US" sz="1401" b="1" dirty="0"/>
              <a:t> </a:t>
            </a:r>
            <a:r>
              <a:rPr kumimoji="1" lang="ko-KR" altLang="en-US" sz="1401" b="1" dirty="0" err="1"/>
              <a:t>메뉴바</a:t>
            </a:r>
            <a:endParaRPr kumimoji="1" lang="ko-KR" altLang="en-US" sz="1401" b="1" dirty="0"/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EACF62C8-3ACB-1CCA-5904-1B5FF7CE54B1}"/>
              </a:ext>
            </a:extLst>
          </p:cNvPr>
          <p:cNvSpPr/>
          <p:nvPr/>
        </p:nvSpPr>
        <p:spPr>
          <a:xfrm>
            <a:off x="494761" y="2443679"/>
            <a:ext cx="7964523" cy="20059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69" name="직사각형 68">
            <a:extLst>
              <a:ext uri="{FF2B5EF4-FFF2-40B4-BE49-F238E27FC236}">
                <a16:creationId xmlns:a16="http://schemas.microsoft.com/office/drawing/2014/main" id="{72608A60-1BE4-EBDB-5E41-BCB1F1D4FF45}"/>
              </a:ext>
            </a:extLst>
          </p:cNvPr>
          <p:cNvSpPr/>
          <p:nvPr/>
        </p:nvSpPr>
        <p:spPr>
          <a:xfrm>
            <a:off x="1454428" y="2673107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2</a:t>
            </a:r>
            <a:endParaRPr kumimoji="1" lang="ko-KR" altLang="en-US" sz="1401" b="1" dirty="0"/>
          </a:p>
        </p:txBody>
      </p:sp>
      <p:sp>
        <p:nvSpPr>
          <p:cNvPr id="86" name="직사각형 85">
            <a:extLst>
              <a:ext uri="{FF2B5EF4-FFF2-40B4-BE49-F238E27FC236}">
                <a16:creationId xmlns:a16="http://schemas.microsoft.com/office/drawing/2014/main" id="{FC4FCC5A-8D40-DFB4-7978-A9E7B8A7E943}"/>
              </a:ext>
            </a:extLst>
          </p:cNvPr>
          <p:cNvSpPr/>
          <p:nvPr/>
        </p:nvSpPr>
        <p:spPr>
          <a:xfrm>
            <a:off x="9373913" y="3260641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4</a:t>
            </a:r>
            <a:endParaRPr kumimoji="1" lang="ko-KR" altLang="en-US" sz="1401" b="1" dirty="0"/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B27315D9-8173-5182-7968-70DBD84B6397}"/>
              </a:ext>
            </a:extLst>
          </p:cNvPr>
          <p:cNvSpPr txBox="1"/>
          <p:nvPr/>
        </p:nvSpPr>
        <p:spPr>
          <a:xfrm>
            <a:off x="9625914" y="3232753"/>
            <a:ext cx="2705787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ko-KR" sz="1401" dirty="0"/>
              <a:t>(</a:t>
            </a:r>
            <a:r>
              <a:rPr kumimoji="1" lang="ko-KR" altLang="en-US" sz="1401" dirty="0" err="1"/>
              <a:t>네이버블로그</a:t>
            </a:r>
            <a:r>
              <a:rPr kumimoji="1" lang="ko-KR" altLang="en-US" sz="1401" dirty="0"/>
              <a:t> 링크</a:t>
            </a:r>
            <a:r>
              <a:rPr kumimoji="1" lang="en-US" altLang="ko-KR" sz="1401" dirty="0"/>
              <a:t>)</a:t>
            </a:r>
          </a:p>
        </p:txBody>
      </p:sp>
      <p:sp>
        <p:nvSpPr>
          <p:cNvPr id="92" name="직사각형 91">
            <a:extLst>
              <a:ext uri="{FF2B5EF4-FFF2-40B4-BE49-F238E27FC236}">
                <a16:creationId xmlns:a16="http://schemas.microsoft.com/office/drawing/2014/main" id="{DA6E79EB-AA6D-D315-C973-0E71DEC1AF44}"/>
              </a:ext>
            </a:extLst>
          </p:cNvPr>
          <p:cNvSpPr/>
          <p:nvPr/>
        </p:nvSpPr>
        <p:spPr>
          <a:xfrm>
            <a:off x="9284343" y="884535"/>
            <a:ext cx="2705787" cy="63281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R" altLang="en-US" sz="1401" b="1" dirty="0"/>
              <a:t>위치</a:t>
            </a:r>
            <a:r>
              <a:rPr kumimoji="1" lang="en-US" altLang="ko-KR" sz="1401" b="1" dirty="0"/>
              <a:t>:</a:t>
            </a:r>
            <a:r>
              <a:rPr kumimoji="1" lang="ko-KR" altLang="en-US" sz="1401" b="1" dirty="0"/>
              <a:t> </a:t>
            </a:r>
            <a:r>
              <a:rPr kumimoji="1" lang="en-US" altLang="ko-KR" sz="1401" b="1" dirty="0"/>
              <a:t>IMPACT</a:t>
            </a:r>
            <a:r>
              <a:rPr kumimoji="1" lang="ko-KR" altLang="en-US" sz="1401" b="1" dirty="0"/>
              <a:t> 교육</a:t>
            </a:r>
            <a:endParaRPr kumimoji="1" lang="en-US" altLang="ko-KR" sz="1401" b="1" dirty="0"/>
          </a:p>
          <a:p>
            <a:pPr algn="ctr"/>
            <a:r>
              <a:rPr kumimoji="1" lang="en-US" altLang="ko-KR" sz="1401" b="1" dirty="0"/>
              <a:t>&gt;</a:t>
            </a:r>
            <a:r>
              <a:rPr kumimoji="1" lang="ko-KR" altLang="en-US" sz="1401" b="1" dirty="0"/>
              <a:t> </a:t>
            </a:r>
            <a:r>
              <a:rPr kumimoji="1" lang="en-US" altLang="ko-KR" sz="1401" b="1" dirty="0"/>
              <a:t>1:1/</a:t>
            </a:r>
            <a:r>
              <a:rPr kumimoji="1" lang="ko-KR" altLang="en-US" sz="1401" b="1" dirty="0"/>
              <a:t>그룹</a:t>
            </a:r>
            <a:r>
              <a:rPr kumimoji="1" lang="en-US" altLang="ko-KR" sz="1401" b="1" dirty="0"/>
              <a:t>/</a:t>
            </a:r>
            <a:r>
              <a:rPr kumimoji="1" lang="ko-KR" altLang="en-US" sz="1401" b="1" dirty="0"/>
              <a:t>팀 코칭</a:t>
            </a:r>
          </a:p>
        </p:txBody>
      </p:sp>
      <p:sp>
        <p:nvSpPr>
          <p:cNvPr id="8" name="1/2 액자 7">
            <a:extLst>
              <a:ext uri="{FF2B5EF4-FFF2-40B4-BE49-F238E27FC236}">
                <a16:creationId xmlns:a16="http://schemas.microsoft.com/office/drawing/2014/main" id="{D23921B8-C0AB-AC5B-1C17-11DD4FEDF71A}"/>
              </a:ext>
            </a:extLst>
          </p:cNvPr>
          <p:cNvSpPr/>
          <p:nvPr/>
        </p:nvSpPr>
        <p:spPr>
          <a:xfrm rot="8100000">
            <a:off x="7872496" y="3452166"/>
            <a:ext cx="445979" cy="445979"/>
          </a:xfrm>
          <a:prstGeom prst="halfFrame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>
              <a:solidFill>
                <a:schemeClr val="tx1"/>
              </a:solidFill>
            </a:endParaRPr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FB47AA7E-5822-A00E-722C-F903DADC35A3}"/>
              </a:ext>
            </a:extLst>
          </p:cNvPr>
          <p:cNvSpPr/>
          <p:nvPr/>
        </p:nvSpPr>
        <p:spPr>
          <a:xfrm>
            <a:off x="2497113" y="3137390"/>
            <a:ext cx="1227177" cy="10784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35F012FB-FFCF-4B04-3FDB-B4FFCC0BB2C4}"/>
              </a:ext>
            </a:extLst>
          </p:cNvPr>
          <p:cNvSpPr/>
          <p:nvPr/>
        </p:nvSpPr>
        <p:spPr>
          <a:xfrm>
            <a:off x="3881413" y="3137390"/>
            <a:ext cx="1227177" cy="10784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3699AD40-AA50-E9EB-191C-11E98245D9FF}"/>
              </a:ext>
            </a:extLst>
          </p:cNvPr>
          <p:cNvSpPr/>
          <p:nvPr/>
        </p:nvSpPr>
        <p:spPr>
          <a:xfrm>
            <a:off x="5265714" y="3137390"/>
            <a:ext cx="1227177" cy="10784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cxnSp>
        <p:nvCxnSpPr>
          <p:cNvPr id="25" name="직선 연결선[R] 24">
            <a:extLst>
              <a:ext uri="{FF2B5EF4-FFF2-40B4-BE49-F238E27FC236}">
                <a16:creationId xmlns:a16="http://schemas.microsoft.com/office/drawing/2014/main" id="{2F3928FD-296D-F64A-D59B-29317BA9EAFC}"/>
              </a:ext>
            </a:extLst>
          </p:cNvPr>
          <p:cNvCxnSpPr>
            <a:cxnSpLocks/>
          </p:cNvCxnSpPr>
          <p:nvPr/>
        </p:nvCxnSpPr>
        <p:spPr>
          <a:xfrm>
            <a:off x="2497116" y="3137540"/>
            <a:ext cx="1242967" cy="10783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직선 연결선[R] 29">
            <a:extLst>
              <a:ext uri="{FF2B5EF4-FFF2-40B4-BE49-F238E27FC236}">
                <a16:creationId xmlns:a16="http://schemas.microsoft.com/office/drawing/2014/main" id="{5F01E342-A33C-368E-3797-05E8189365D3}"/>
              </a:ext>
            </a:extLst>
          </p:cNvPr>
          <p:cNvCxnSpPr>
            <a:cxnSpLocks/>
          </p:cNvCxnSpPr>
          <p:nvPr/>
        </p:nvCxnSpPr>
        <p:spPr>
          <a:xfrm flipH="1">
            <a:off x="2496275" y="3181029"/>
            <a:ext cx="1218961" cy="10348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직선 연결선[R] 40">
            <a:extLst>
              <a:ext uri="{FF2B5EF4-FFF2-40B4-BE49-F238E27FC236}">
                <a16:creationId xmlns:a16="http://schemas.microsoft.com/office/drawing/2014/main" id="{CB2AA86E-4722-EE7B-B76C-FC6928D95229}"/>
              </a:ext>
            </a:extLst>
          </p:cNvPr>
          <p:cNvCxnSpPr>
            <a:cxnSpLocks/>
          </p:cNvCxnSpPr>
          <p:nvPr/>
        </p:nvCxnSpPr>
        <p:spPr>
          <a:xfrm>
            <a:off x="3881416" y="3137540"/>
            <a:ext cx="1242967" cy="10783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직선 연결선[R] 41">
            <a:extLst>
              <a:ext uri="{FF2B5EF4-FFF2-40B4-BE49-F238E27FC236}">
                <a16:creationId xmlns:a16="http://schemas.microsoft.com/office/drawing/2014/main" id="{5422423F-D5A8-CABC-FB33-794AC9CFF929}"/>
              </a:ext>
            </a:extLst>
          </p:cNvPr>
          <p:cNvCxnSpPr>
            <a:cxnSpLocks/>
          </p:cNvCxnSpPr>
          <p:nvPr/>
        </p:nvCxnSpPr>
        <p:spPr>
          <a:xfrm flipH="1">
            <a:off x="3880575" y="3181029"/>
            <a:ext cx="1218961" cy="10348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직선 연결선[R] 42">
            <a:extLst>
              <a:ext uri="{FF2B5EF4-FFF2-40B4-BE49-F238E27FC236}">
                <a16:creationId xmlns:a16="http://schemas.microsoft.com/office/drawing/2014/main" id="{EBF5BFCA-E825-D5DE-CACE-F67E207235C8}"/>
              </a:ext>
            </a:extLst>
          </p:cNvPr>
          <p:cNvCxnSpPr>
            <a:cxnSpLocks/>
          </p:cNvCxnSpPr>
          <p:nvPr/>
        </p:nvCxnSpPr>
        <p:spPr>
          <a:xfrm>
            <a:off x="5253016" y="3137540"/>
            <a:ext cx="1242967" cy="10783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직선 연결선[R] 43">
            <a:extLst>
              <a:ext uri="{FF2B5EF4-FFF2-40B4-BE49-F238E27FC236}">
                <a16:creationId xmlns:a16="http://schemas.microsoft.com/office/drawing/2014/main" id="{61B6C0C2-6C7D-94BA-EA38-61FFFBC5E709}"/>
              </a:ext>
            </a:extLst>
          </p:cNvPr>
          <p:cNvCxnSpPr>
            <a:cxnSpLocks/>
          </p:cNvCxnSpPr>
          <p:nvPr/>
        </p:nvCxnSpPr>
        <p:spPr>
          <a:xfrm flipH="1">
            <a:off x="5252175" y="3181029"/>
            <a:ext cx="1218961" cy="10348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1/2 액자 48">
            <a:extLst>
              <a:ext uri="{FF2B5EF4-FFF2-40B4-BE49-F238E27FC236}">
                <a16:creationId xmlns:a16="http://schemas.microsoft.com/office/drawing/2014/main" id="{B56692C9-5FCF-7D61-31CD-473C8E9F3731}"/>
              </a:ext>
            </a:extLst>
          </p:cNvPr>
          <p:cNvSpPr/>
          <p:nvPr/>
        </p:nvSpPr>
        <p:spPr>
          <a:xfrm rot="18900000">
            <a:off x="677996" y="3452166"/>
            <a:ext cx="445979" cy="445979"/>
          </a:xfrm>
          <a:prstGeom prst="halfFrame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>
              <a:solidFill>
                <a:schemeClr val="tx1"/>
              </a:solidFill>
            </a:endParaRPr>
          </a:p>
        </p:txBody>
      </p:sp>
      <p:sp>
        <p:nvSpPr>
          <p:cNvPr id="50" name="직사각형 49">
            <a:extLst>
              <a:ext uri="{FF2B5EF4-FFF2-40B4-BE49-F238E27FC236}">
                <a16:creationId xmlns:a16="http://schemas.microsoft.com/office/drawing/2014/main" id="{DEA0CA96-2473-80C4-5869-EE4210B602B6}"/>
              </a:ext>
            </a:extLst>
          </p:cNvPr>
          <p:cNvSpPr/>
          <p:nvPr/>
        </p:nvSpPr>
        <p:spPr>
          <a:xfrm>
            <a:off x="1125513" y="3137390"/>
            <a:ext cx="1227177" cy="10784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cxnSp>
        <p:nvCxnSpPr>
          <p:cNvPr id="52" name="직선 연결선[R] 51">
            <a:extLst>
              <a:ext uri="{FF2B5EF4-FFF2-40B4-BE49-F238E27FC236}">
                <a16:creationId xmlns:a16="http://schemas.microsoft.com/office/drawing/2014/main" id="{C0CC51DC-E9B5-EE86-5111-EC35B4BC86BD}"/>
              </a:ext>
            </a:extLst>
          </p:cNvPr>
          <p:cNvCxnSpPr>
            <a:cxnSpLocks/>
          </p:cNvCxnSpPr>
          <p:nvPr/>
        </p:nvCxnSpPr>
        <p:spPr>
          <a:xfrm>
            <a:off x="1125516" y="3137540"/>
            <a:ext cx="1242967" cy="10783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직선 연결선[R] 52">
            <a:extLst>
              <a:ext uri="{FF2B5EF4-FFF2-40B4-BE49-F238E27FC236}">
                <a16:creationId xmlns:a16="http://schemas.microsoft.com/office/drawing/2014/main" id="{E0BE17C6-270B-84BB-2E8C-34F9B814893C}"/>
              </a:ext>
            </a:extLst>
          </p:cNvPr>
          <p:cNvCxnSpPr>
            <a:cxnSpLocks/>
          </p:cNvCxnSpPr>
          <p:nvPr/>
        </p:nvCxnSpPr>
        <p:spPr>
          <a:xfrm flipH="1">
            <a:off x="1124675" y="3181029"/>
            <a:ext cx="1218961" cy="10348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4" name="직사각형 53">
            <a:extLst>
              <a:ext uri="{FF2B5EF4-FFF2-40B4-BE49-F238E27FC236}">
                <a16:creationId xmlns:a16="http://schemas.microsoft.com/office/drawing/2014/main" id="{A4ABFA3C-611E-778A-3DAB-862463F1802A}"/>
              </a:ext>
            </a:extLst>
          </p:cNvPr>
          <p:cNvSpPr/>
          <p:nvPr/>
        </p:nvSpPr>
        <p:spPr>
          <a:xfrm>
            <a:off x="6650013" y="3137390"/>
            <a:ext cx="1227177" cy="10784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cxnSp>
        <p:nvCxnSpPr>
          <p:cNvPr id="59" name="직선 연결선[R] 58">
            <a:extLst>
              <a:ext uri="{FF2B5EF4-FFF2-40B4-BE49-F238E27FC236}">
                <a16:creationId xmlns:a16="http://schemas.microsoft.com/office/drawing/2014/main" id="{51BF0175-685A-2696-A258-B2B97248D806}"/>
              </a:ext>
            </a:extLst>
          </p:cNvPr>
          <p:cNvCxnSpPr>
            <a:cxnSpLocks/>
          </p:cNvCxnSpPr>
          <p:nvPr/>
        </p:nvCxnSpPr>
        <p:spPr>
          <a:xfrm>
            <a:off x="6637317" y="3137540"/>
            <a:ext cx="1242967" cy="10783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직선 연결선[R] 61">
            <a:extLst>
              <a:ext uri="{FF2B5EF4-FFF2-40B4-BE49-F238E27FC236}">
                <a16:creationId xmlns:a16="http://schemas.microsoft.com/office/drawing/2014/main" id="{BABC8A87-506A-E3E4-249A-C0B53AD7FDE4}"/>
              </a:ext>
            </a:extLst>
          </p:cNvPr>
          <p:cNvCxnSpPr>
            <a:cxnSpLocks/>
          </p:cNvCxnSpPr>
          <p:nvPr/>
        </p:nvCxnSpPr>
        <p:spPr>
          <a:xfrm flipH="1">
            <a:off x="6636474" y="3181029"/>
            <a:ext cx="1218961" cy="10348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7" name="직사각형 106">
            <a:extLst>
              <a:ext uri="{FF2B5EF4-FFF2-40B4-BE49-F238E27FC236}">
                <a16:creationId xmlns:a16="http://schemas.microsoft.com/office/drawing/2014/main" id="{AD463BF6-39E3-C276-B317-2CB6D4BFFB3C}"/>
              </a:ext>
            </a:extLst>
          </p:cNvPr>
          <p:cNvSpPr/>
          <p:nvPr/>
        </p:nvSpPr>
        <p:spPr>
          <a:xfrm>
            <a:off x="1454428" y="4692407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3</a:t>
            </a:r>
            <a:endParaRPr kumimoji="1" lang="ko-KR" altLang="en-US" sz="1401" b="1" dirty="0"/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7209EA19-79E3-75FE-5B51-9A35EAC5AEC5}"/>
              </a:ext>
            </a:extLst>
          </p:cNvPr>
          <p:cNvSpPr txBox="1"/>
          <p:nvPr/>
        </p:nvSpPr>
        <p:spPr>
          <a:xfrm>
            <a:off x="1783434" y="4678138"/>
            <a:ext cx="3217547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1401" dirty="0" err="1"/>
              <a:t>비즈니스임팩트와</a:t>
            </a:r>
            <a:r>
              <a:rPr kumimoji="1" lang="ko-KR" altLang="en-US" sz="1401" dirty="0"/>
              <a:t> 함께 한 고객사 로고</a:t>
            </a:r>
            <a:endParaRPr kumimoji="1" lang="en-US" altLang="ko-KR" sz="1401" dirty="0"/>
          </a:p>
        </p:txBody>
      </p:sp>
      <p:sp>
        <p:nvSpPr>
          <p:cNvPr id="110" name="직사각형 109">
            <a:extLst>
              <a:ext uri="{FF2B5EF4-FFF2-40B4-BE49-F238E27FC236}">
                <a16:creationId xmlns:a16="http://schemas.microsoft.com/office/drawing/2014/main" id="{08E7552D-5240-93A8-3561-A800CFA8F2EF}"/>
              </a:ext>
            </a:extLst>
          </p:cNvPr>
          <p:cNvSpPr/>
          <p:nvPr/>
        </p:nvSpPr>
        <p:spPr>
          <a:xfrm>
            <a:off x="494761" y="5228651"/>
            <a:ext cx="7964523" cy="5672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111" name="직사각형 110">
            <a:extLst>
              <a:ext uri="{FF2B5EF4-FFF2-40B4-BE49-F238E27FC236}">
                <a16:creationId xmlns:a16="http://schemas.microsoft.com/office/drawing/2014/main" id="{B05EF907-DA7E-DF3E-7C53-0A392BBE52A0}"/>
              </a:ext>
            </a:extLst>
          </p:cNvPr>
          <p:cNvSpPr/>
          <p:nvPr/>
        </p:nvSpPr>
        <p:spPr>
          <a:xfrm>
            <a:off x="2470100" y="5102647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4</a:t>
            </a:r>
            <a:endParaRPr kumimoji="1" lang="ko-KR" altLang="en-US" sz="1401" b="1" dirty="0"/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A4785625-9088-A8D9-D3BD-DB460923C405}"/>
              </a:ext>
            </a:extLst>
          </p:cNvPr>
          <p:cNvSpPr txBox="1"/>
          <p:nvPr/>
        </p:nvSpPr>
        <p:spPr>
          <a:xfrm>
            <a:off x="1313303" y="5376638"/>
            <a:ext cx="2528256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1401" dirty="0"/>
              <a:t>전략</a:t>
            </a:r>
            <a:r>
              <a:rPr kumimoji="1" lang="en-US" altLang="ko-KR" sz="1401" dirty="0"/>
              <a:t>/</a:t>
            </a:r>
            <a:r>
              <a:rPr kumimoji="1" lang="ko-KR" altLang="en-US" sz="1401" dirty="0"/>
              <a:t>성과관리 교육 상세 보기</a:t>
            </a:r>
            <a:endParaRPr kumimoji="1" lang="en-US" altLang="ko-KR" sz="140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6C61BA9-C5AB-3F30-8675-956087A2C4B5}"/>
              </a:ext>
            </a:extLst>
          </p:cNvPr>
          <p:cNvSpPr txBox="1"/>
          <p:nvPr/>
        </p:nvSpPr>
        <p:spPr>
          <a:xfrm>
            <a:off x="4779228" y="5376638"/>
            <a:ext cx="3286477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1401" dirty="0"/>
              <a:t>지금 바로 전략</a:t>
            </a:r>
            <a:r>
              <a:rPr kumimoji="1" lang="en-US" altLang="ko-KR" sz="1401" dirty="0"/>
              <a:t>/</a:t>
            </a:r>
            <a:r>
              <a:rPr kumimoji="1" lang="ko-KR" altLang="en-US" sz="1401" dirty="0"/>
              <a:t>성과관리 교육 문의하기</a:t>
            </a:r>
            <a:endParaRPr kumimoji="1" lang="en-US" altLang="ko-KR" sz="1401" dirty="0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C7047FBA-CC51-C513-8B5D-A2686BC07AC1}"/>
              </a:ext>
            </a:extLst>
          </p:cNvPr>
          <p:cNvSpPr/>
          <p:nvPr/>
        </p:nvSpPr>
        <p:spPr>
          <a:xfrm>
            <a:off x="6342151" y="5044931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5</a:t>
            </a:r>
            <a:endParaRPr kumimoji="1" lang="ko-KR" altLang="en-US" sz="1401" b="1" dirty="0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6B8512E0-D219-5154-19F7-8039B4A36145}"/>
              </a:ext>
            </a:extLst>
          </p:cNvPr>
          <p:cNvSpPr/>
          <p:nvPr/>
        </p:nvSpPr>
        <p:spPr>
          <a:xfrm>
            <a:off x="9373913" y="3689985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5</a:t>
            </a:r>
            <a:endParaRPr kumimoji="1" lang="ko-KR" altLang="en-US" sz="1401" b="1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9FA3109-D08D-CB0F-B874-560552C75EA7}"/>
              </a:ext>
            </a:extLst>
          </p:cNvPr>
          <p:cNvSpPr txBox="1"/>
          <p:nvPr/>
        </p:nvSpPr>
        <p:spPr>
          <a:xfrm>
            <a:off x="9625914" y="3662099"/>
            <a:ext cx="2705787" cy="739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ko-KR" sz="1401" dirty="0"/>
              <a:t>(IMPACT</a:t>
            </a:r>
            <a:r>
              <a:rPr kumimoji="1" lang="ko-KR" altLang="en-US" sz="1401" dirty="0"/>
              <a:t> 콘텐츠</a:t>
            </a:r>
            <a:endParaRPr kumimoji="1" lang="en-US" altLang="ko-KR" sz="1401" dirty="0"/>
          </a:p>
          <a:p>
            <a:pPr algn="just"/>
            <a:r>
              <a:rPr kumimoji="1" lang="en-US" altLang="ko-KR" sz="1401" dirty="0"/>
              <a:t>&gt;</a:t>
            </a:r>
            <a:r>
              <a:rPr kumimoji="1" lang="ko-KR" altLang="en-US" sz="1401" dirty="0"/>
              <a:t> 한 눈에 보기</a:t>
            </a:r>
            <a:endParaRPr kumimoji="1" lang="en-US" altLang="ko-KR" sz="1401" dirty="0"/>
          </a:p>
          <a:p>
            <a:pPr algn="just"/>
            <a:r>
              <a:rPr kumimoji="1" lang="en-US" altLang="ko-KR" sz="1401" dirty="0"/>
              <a:t>&gt;</a:t>
            </a:r>
            <a:r>
              <a:rPr kumimoji="1" lang="ko-KR" altLang="en-US" sz="1401" dirty="0"/>
              <a:t> 해당 과정 페이지 이동</a:t>
            </a:r>
            <a:r>
              <a:rPr kumimoji="1" lang="en-US" altLang="ko-KR" sz="1401" dirty="0"/>
              <a:t>)</a:t>
            </a:r>
            <a:endParaRPr kumimoji="1" lang="ko-KR" altLang="en-US" sz="1401" dirty="0"/>
          </a:p>
        </p:txBody>
      </p:sp>
      <p:cxnSp>
        <p:nvCxnSpPr>
          <p:cNvPr id="19" name="직선 연결선[R] 18">
            <a:extLst>
              <a:ext uri="{FF2B5EF4-FFF2-40B4-BE49-F238E27FC236}">
                <a16:creationId xmlns:a16="http://schemas.microsoft.com/office/drawing/2014/main" id="{B2AEC485-5812-3DB6-D547-A4E7B3B487E6}"/>
              </a:ext>
            </a:extLst>
          </p:cNvPr>
          <p:cNvCxnSpPr>
            <a:stCxn id="110" idx="0"/>
            <a:endCxn id="110" idx="2"/>
          </p:cNvCxnSpPr>
          <p:nvPr/>
        </p:nvCxnSpPr>
        <p:spPr>
          <a:xfrm>
            <a:off x="4477022" y="5228651"/>
            <a:ext cx="0" cy="5672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B387CBAB-0975-30B9-E23C-12283A21ADAE}"/>
              </a:ext>
            </a:extLst>
          </p:cNvPr>
          <p:cNvSpPr txBox="1"/>
          <p:nvPr/>
        </p:nvSpPr>
        <p:spPr>
          <a:xfrm>
            <a:off x="9284343" y="5843400"/>
            <a:ext cx="2705787" cy="739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ko-KR" sz="1401" dirty="0">
                <a:solidFill>
                  <a:schemeClr val="bg1"/>
                </a:solidFill>
              </a:rPr>
              <a:t>IMPACT </a:t>
            </a:r>
            <a:r>
              <a:rPr kumimoji="1" lang="ko-KR" altLang="en-US" sz="1401" dirty="0">
                <a:solidFill>
                  <a:schemeClr val="bg1"/>
                </a:solidFill>
              </a:rPr>
              <a:t>코칭</a:t>
            </a:r>
            <a:endParaRPr kumimoji="1" lang="en-US" altLang="ko-KR" sz="1401" dirty="0">
              <a:solidFill>
                <a:schemeClr val="bg1"/>
              </a:solidFill>
            </a:endParaRPr>
          </a:p>
          <a:p>
            <a:pPr algn="ctr"/>
            <a:r>
              <a:rPr kumimoji="1" lang="en-US" altLang="ko-KR" sz="1401" dirty="0">
                <a:solidFill>
                  <a:schemeClr val="bg1"/>
                </a:solidFill>
              </a:rPr>
              <a:t>&gt;</a:t>
            </a:r>
            <a:r>
              <a:rPr kumimoji="1" lang="ko-KR" altLang="en-US" sz="1401" dirty="0">
                <a:solidFill>
                  <a:schemeClr val="bg1"/>
                </a:solidFill>
              </a:rPr>
              <a:t> </a:t>
            </a:r>
            <a:r>
              <a:rPr kumimoji="1" lang="en-US" altLang="ko-KR" sz="1401" dirty="0">
                <a:solidFill>
                  <a:schemeClr val="bg1"/>
                </a:solidFill>
              </a:rPr>
              <a:t>1:1/</a:t>
            </a:r>
            <a:r>
              <a:rPr kumimoji="1" lang="ko-KR" altLang="en-US" sz="1401" dirty="0">
                <a:solidFill>
                  <a:schemeClr val="bg1"/>
                </a:solidFill>
              </a:rPr>
              <a:t>그룹</a:t>
            </a:r>
            <a:r>
              <a:rPr kumimoji="1" lang="en-US" altLang="ko-KR" sz="1401" dirty="0">
                <a:solidFill>
                  <a:schemeClr val="bg1"/>
                </a:solidFill>
              </a:rPr>
              <a:t>/</a:t>
            </a:r>
            <a:r>
              <a:rPr kumimoji="1" lang="ko-KR" altLang="en-US" sz="1401" dirty="0">
                <a:solidFill>
                  <a:schemeClr val="bg1"/>
                </a:solidFill>
              </a:rPr>
              <a:t>팀 코칭</a:t>
            </a:r>
            <a:endParaRPr kumimoji="1" lang="en-US" altLang="ko-KR" sz="1401" dirty="0">
              <a:solidFill>
                <a:schemeClr val="bg1"/>
              </a:solidFill>
            </a:endParaRPr>
          </a:p>
          <a:p>
            <a:pPr algn="ctr"/>
            <a:r>
              <a:rPr kumimoji="1" lang="ko-KR" altLang="en-US" sz="1401" dirty="0">
                <a:solidFill>
                  <a:schemeClr val="bg1"/>
                </a:solidFill>
              </a:rPr>
              <a:t>페이지 동일</a:t>
            </a:r>
            <a:endParaRPr kumimoji="1" lang="en-US" altLang="ko-KR" sz="1401" dirty="0">
              <a:solidFill>
                <a:schemeClr val="bg1"/>
              </a:solidFill>
            </a:endParaRPr>
          </a:p>
        </p:txBody>
      </p:sp>
      <p:sp>
        <p:nvSpPr>
          <p:cNvPr id="35" name="직사각형 34">
            <a:extLst>
              <a:ext uri="{FF2B5EF4-FFF2-40B4-BE49-F238E27FC236}">
                <a16:creationId xmlns:a16="http://schemas.microsoft.com/office/drawing/2014/main" id="{6AA64454-F130-3ADE-C2D1-27948F561EA4}"/>
              </a:ext>
            </a:extLst>
          </p:cNvPr>
          <p:cNvSpPr/>
          <p:nvPr/>
        </p:nvSpPr>
        <p:spPr>
          <a:xfrm>
            <a:off x="1454428" y="2031433"/>
            <a:ext cx="252000" cy="252000"/>
          </a:xfrm>
          <a:prstGeom prst="rect">
            <a:avLst/>
          </a:prstGeom>
          <a:solidFill>
            <a:srgbClr val="4E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1" b="1" dirty="0"/>
              <a:t>1</a:t>
            </a:r>
            <a:endParaRPr kumimoji="1" lang="ko-KR" altLang="en-US" sz="1401" b="1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23DF4FF-51BF-A580-0734-4A3A6190774C}"/>
              </a:ext>
            </a:extLst>
          </p:cNvPr>
          <p:cNvSpPr txBox="1"/>
          <p:nvPr/>
        </p:nvSpPr>
        <p:spPr>
          <a:xfrm>
            <a:off x="1706429" y="2002833"/>
            <a:ext cx="2129109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1401" dirty="0"/>
              <a:t>전략</a:t>
            </a:r>
            <a:r>
              <a:rPr kumimoji="1" lang="en-US" altLang="ko-KR" sz="1401" dirty="0"/>
              <a:t>/</a:t>
            </a:r>
            <a:r>
              <a:rPr kumimoji="1" lang="ko-KR" altLang="en-US" sz="1401" dirty="0"/>
              <a:t>성과관리 교육 소개</a:t>
            </a:r>
            <a:endParaRPr kumimoji="1" lang="en-US" altLang="ko-KR" sz="1401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088C592-418E-26C6-3C81-5F350D3C6CB5}"/>
              </a:ext>
            </a:extLst>
          </p:cNvPr>
          <p:cNvSpPr txBox="1"/>
          <p:nvPr/>
        </p:nvSpPr>
        <p:spPr>
          <a:xfrm>
            <a:off x="1706429" y="2671906"/>
            <a:ext cx="2129109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1401" dirty="0"/>
              <a:t>전략</a:t>
            </a:r>
            <a:r>
              <a:rPr kumimoji="1" lang="en-US" altLang="ko-KR" sz="1401" dirty="0"/>
              <a:t>/</a:t>
            </a:r>
            <a:r>
              <a:rPr kumimoji="1" lang="ko-KR" altLang="en-US" sz="1401" dirty="0"/>
              <a:t>성과관리 교육 후기</a:t>
            </a:r>
            <a:endParaRPr kumimoji="1" lang="en-US" altLang="ko-KR" sz="1401" dirty="0"/>
          </a:p>
        </p:txBody>
      </p:sp>
      <p:sp>
        <p:nvSpPr>
          <p:cNvPr id="32" name="직사각형 31">
            <a:extLst>
              <a:ext uri="{FF2B5EF4-FFF2-40B4-BE49-F238E27FC236}">
                <a16:creationId xmlns:a16="http://schemas.microsoft.com/office/drawing/2014/main" id="{024AF168-8534-FB42-241E-600625C2C164}"/>
              </a:ext>
            </a:extLst>
          </p:cNvPr>
          <p:cNvSpPr/>
          <p:nvPr/>
        </p:nvSpPr>
        <p:spPr>
          <a:xfrm>
            <a:off x="4323177" y="933701"/>
            <a:ext cx="1121230" cy="24627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3D23D6DF-F52D-F39D-DE9C-0A1A19203BDB}"/>
              </a:ext>
            </a:extLst>
          </p:cNvPr>
          <p:cNvSpPr/>
          <p:nvPr/>
        </p:nvSpPr>
        <p:spPr>
          <a:xfrm>
            <a:off x="4323177" y="1174774"/>
            <a:ext cx="1121230" cy="24627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34" name="직사각형 33">
            <a:extLst>
              <a:ext uri="{FF2B5EF4-FFF2-40B4-BE49-F238E27FC236}">
                <a16:creationId xmlns:a16="http://schemas.microsoft.com/office/drawing/2014/main" id="{15E8E89B-DDAB-359F-A4A2-93E549C5A90D}"/>
              </a:ext>
            </a:extLst>
          </p:cNvPr>
          <p:cNvSpPr/>
          <p:nvPr/>
        </p:nvSpPr>
        <p:spPr>
          <a:xfrm>
            <a:off x="4323177" y="1415374"/>
            <a:ext cx="1121230" cy="24627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38" name="직사각형 37">
            <a:extLst>
              <a:ext uri="{FF2B5EF4-FFF2-40B4-BE49-F238E27FC236}">
                <a16:creationId xmlns:a16="http://schemas.microsoft.com/office/drawing/2014/main" id="{715E873E-3321-C328-9D0A-75470D101A07}"/>
              </a:ext>
            </a:extLst>
          </p:cNvPr>
          <p:cNvSpPr/>
          <p:nvPr/>
        </p:nvSpPr>
        <p:spPr>
          <a:xfrm>
            <a:off x="4323177" y="1656448"/>
            <a:ext cx="1121230" cy="24627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39" name="직사각형 38">
            <a:extLst>
              <a:ext uri="{FF2B5EF4-FFF2-40B4-BE49-F238E27FC236}">
                <a16:creationId xmlns:a16="http://schemas.microsoft.com/office/drawing/2014/main" id="{275A4A33-E4E6-02C7-D9FF-FB43BB3AD42D}"/>
              </a:ext>
            </a:extLst>
          </p:cNvPr>
          <p:cNvSpPr/>
          <p:nvPr/>
        </p:nvSpPr>
        <p:spPr>
          <a:xfrm>
            <a:off x="4323177" y="1897749"/>
            <a:ext cx="1121230" cy="24627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801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CFF9D92-CBB2-9834-1072-78960BB93E53}"/>
              </a:ext>
            </a:extLst>
          </p:cNvPr>
          <p:cNvSpPr txBox="1"/>
          <p:nvPr/>
        </p:nvSpPr>
        <p:spPr>
          <a:xfrm>
            <a:off x="4298536" y="881780"/>
            <a:ext cx="1170513" cy="12823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1900"/>
              </a:lnSpc>
            </a:pPr>
            <a:r>
              <a:rPr kumimoji="1" lang="ko-KR" altLang="en-US" sz="1001" dirty="0"/>
              <a:t>임팩트 교육이란</a:t>
            </a:r>
            <a:r>
              <a:rPr kumimoji="1" lang="en-US" altLang="ko-KR" sz="1001" dirty="0"/>
              <a:t>?</a:t>
            </a:r>
          </a:p>
          <a:p>
            <a:pPr algn="ctr">
              <a:lnSpc>
                <a:spcPts val="1900"/>
              </a:lnSpc>
            </a:pPr>
            <a:r>
              <a:rPr kumimoji="1" lang="ko-KR" altLang="en-US" sz="1001" dirty="0"/>
              <a:t>리더십 교육</a:t>
            </a:r>
            <a:endParaRPr kumimoji="1" lang="en-US" altLang="ko-KR" sz="1001" dirty="0"/>
          </a:p>
          <a:p>
            <a:pPr algn="ctr">
              <a:lnSpc>
                <a:spcPts val="1900"/>
              </a:lnSpc>
            </a:pPr>
            <a:r>
              <a:rPr kumimoji="1" lang="ko-KR" altLang="en-US" sz="1001" b="1" dirty="0"/>
              <a:t>전략 교육</a:t>
            </a:r>
            <a:endParaRPr kumimoji="1" lang="en-US" altLang="ko-KR" sz="1001" b="1" dirty="0"/>
          </a:p>
          <a:p>
            <a:pPr algn="ctr">
              <a:lnSpc>
                <a:spcPts val="1900"/>
              </a:lnSpc>
            </a:pPr>
            <a:r>
              <a:rPr kumimoji="1" lang="ko-KR" altLang="en-US" sz="1001" b="1" dirty="0"/>
              <a:t>성과관리 교육</a:t>
            </a:r>
            <a:endParaRPr kumimoji="1" lang="en-US" altLang="ko-KR" sz="1001" b="1" dirty="0"/>
          </a:p>
          <a:p>
            <a:pPr algn="ctr">
              <a:lnSpc>
                <a:spcPts val="1900"/>
              </a:lnSpc>
            </a:pPr>
            <a:r>
              <a:rPr kumimoji="1" lang="ko-KR" altLang="en-US" sz="1001" dirty="0"/>
              <a:t>맞춤형 교육</a:t>
            </a:r>
          </a:p>
        </p:txBody>
      </p:sp>
    </p:spTree>
    <p:extLst>
      <p:ext uri="{BB962C8B-B14F-4D97-AF65-F5344CB8AC3E}">
        <p14:creationId xmlns:p14="http://schemas.microsoft.com/office/powerpoint/2010/main" val="31924551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1593</TotalTime>
  <Words>2009</Words>
  <Application>Microsoft Office PowerPoint</Application>
  <PresentationFormat>와이드스크린</PresentationFormat>
  <Paragraphs>801</Paragraphs>
  <Slides>24</Slides>
  <Notes>24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24</vt:i4>
      </vt:variant>
    </vt:vector>
  </HeadingPairs>
  <TitlesOfParts>
    <vt:vector size="29" baseType="lpstr">
      <vt:lpstr>맑은 고딕</vt:lpstr>
      <vt:lpstr>Arial</vt:lpstr>
      <vt:lpstr>Calibri</vt:lpstr>
      <vt:lpstr>Calibri Light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Microsoft Office User</dc:creator>
  <cp:keywords/>
  <dc:description/>
  <cp:lastModifiedBy>상문 한</cp:lastModifiedBy>
  <cp:revision>10</cp:revision>
  <cp:lastPrinted>2024-12-17T07:11:25Z</cp:lastPrinted>
  <dcterms:created xsi:type="dcterms:W3CDTF">2024-12-16T05:34:29Z</dcterms:created>
  <dcterms:modified xsi:type="dcterms:W3CDTF">2025-01-07T09:26:44Z</dcterms:modified>
  <cp:category/>
</cp:coreProperties>
</file>